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8"/>
  </p:notesMasterIdLst>
  <p:sldIdLst>
    <p:sldId id="288" r:id="rId4"/>
    <p:sldId id="289" r:id="rId5"/>
    <p:sldId id="256" r:id="rId6"/>
    <p:sldId id="257" r:id="rId7"/>
    <p:sldId id="322" r:id="rId8"/>
    <p:sldId id="260" r:id="rId9"/>
    <p:sldId id="323" r:id="rId10"/>
    <p:sldId id="261" r:id="rId11"/>
    <p:sldId id="324" r:id="rId12"/>
    <p:sldId id="325" r:id="rId13"/>
    <p:sldId id="329" r:id="rId14"/>
    <p:sldId id="328" r:id="rId15"/>
    <p:sldId id="265" r:id="rId16"/>
    <p:sldId id="327" r:id="rId17"/>
    <p:sldId id="330" r:id="rId18"/>
    <p:sldId id="331" r:id="rId19"/>
    <p:sldId id="332" r:id="rId20"/>
    <p:sldId id="334" r:id="rId21"/>
    <p:sldId id="333" r:id="rId22"/>
    <p:sldId id="335" r:id="rId23"/>
    <p:sldId id="336" r:id="rId24"/>
    <p:sldId id="337" r:id="rId25"/>
    <p:sldId id="338" r:id="rId26"/>
    <p:sldId id="341" r:id="rId27"/>
    <p:sldId id="339" r:id="rId28"/>
    <p:sldId id="342" r:id="rId29"/>
    <p:sldId id="318" r:id="rId30"/>
    <p:sldId id="305" r:id="rId31"/>
    <p:sldId id="326" r:id="rId32"/>
    <p:sldId id="308" r:id="rId33"/>
    <p:sldId id="319" r:id="rId34"/>
    <p:sldId id="310" r:id="rId35"/>
    <p:sldId id="312" r:id="rId36"/>
    <p:sldId id="32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B40085"/>
    <a:srgbClr val="923C94"/>
    <a:srgbClr val="FBF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25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82B1A9-E129-4259-9AFF-BECAE43F727E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9A858B-6DCC-43CF-9857-C8D81D5FC7FE}">
      <dgm:prSet phldrT="[Text]" custT="1"/>
      <dgm:spPr>
        <a:solidFill>
          <a:schemeClr val="accent1">
            <a:lumMod val="60000"/>
            <a:lumOff val="4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en-US" sz="2800" b="1" dirty="0" smtClean="0">
              <a:solidFill>
                <a:srgbClr val="0070C0"/>
              </a:solidFill>
            </a:rPr>
            <a:t>Helminths</a:t>
          </a:r>
          <a:endParaRPr lang="en-US" sz="2800" b="1" dirty="0">
            <a:solidFill>
              <a:srgbClr val="0070C0"/>
            </a:solidFill>
          </a:endParaRPr>
        </a:p>
      </dgm:t>
    </dgm:pt>
    <dgm:pt modelId="{C03EE3EC-B416-4717-9641-8B55916E0121}" type="parTrans" cxnId="{89A0F4AE-2BDA-4FE3-B366-B3404D94C033}">
      <dgm:prSet/>
      <dgm:spPr/>
      <dgm:t>
        <a:bodyPr/>
        <a:lstStyle/>
        <a:p>
          <a:endParaRPr lang="en-US"/>
        </a:p>
      </dgm:t>
    </dgm:pt>
    <dgm:pt modelId="{D6A712E5-9C2C-4020-95D9-DBEE3A7AE2AA}" type="sibTrans" cxnId="{89A0F4AE-2BDA-4FE3-B366-B3404D94C033}">
      <dgm:prSet/>
      <dgm:spPr/>
      <dgm:t>
        <a:bodyPr/>
        <a:lstStyle/>
        <a:p>
          <a:endParaRPr lang="en-US"/>
        </a:p>
      </dgm:t>
    </dgm:pt>
    <dgm:pt modelId="{A53F8B18-E7B0-4494-AF0B-9040221B9C86}">
      <dgm:prSet phldrT="[Text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sz="2000" b="1" dirty="0" smtClean="0">
              <a:solidFill>
                <a:schemeClr val="accent6">
                  <a:lumMod val="50000"/>
                </a:schemeClr>
              </a:solidFill>
            </a:rPr>
            <a:t>Round worms </a:t>
          </a:r>
        </a:p>
        <a:p>
          <a:r>
            <a:rPr lang="en-US" sz="2000" b="1" dirty="0" smtClean="0">
              <a:solidFill>
                <a:schemeClr val="accent6">
                  <a:lumMod val="50000"/>
                </a:schemeClr>
              </a:solidFill>
            </a:rPr>
            <a:t>(nematodes)</a:t>
          </a:r>
          <a:endParaRPr lang="en-US" sz="2000" b="1" dirty="0">
            <a:solidFill>
              <a:schemeClr val="accent6">
                <a:lumMod val="50000"/>
              </a:schemeClr>
            </a:solidFill>
          </a:endParaRPr>
        </a:p>
      </dgm:t>
    </dgm:pt>
    <dgm:pt modelId="{F7DD41E9-13D1-417F-9485-BF732F3B4E2B}" type="parTrans" cxnId="{6015122A-F9AD-49E6-B93A-D72D162C9691}">
      <dgm:prSet/>
      <dgm:spPr/>
      <dgm:t>
        <a:bodyPr/>
        <a:lstStyle/>
        <a:p>
          <a:endParaRPr lang="en-US"/>
        </a:p>
      </dgm:t>
    </dgm:pt>
    <dgm:pt modelId="{BEDACD82-C7AD-4AD2-B395-F192E2899169}" type="sibTrans" cxnId="{6015122A-F9AD-49E6-B93A-D72D162C9691}">
      <dgm:prSet/>
      <dgm:spPr/>
      <dgm:t>
        <a:bodyPr/>
        <a:lstStyle/>
        <a:p>
          <a:endParaRPr lang="en-US"/>
        </a:p>
      </dgm:t>
    </dgm:pt>
    <dgm:pt modelId="{E87A5618-EA22-4E19-923C-693B01569B8F}">
      <dgm:prSet phldrT="[Text]" custT="1"/>
      <dgm:spPr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</dgm:spPr>
      <dgm:t>
        <a:bodyPr/>
        <a:lstStyle/>
        <a:p>
          <a:r>
            <a:rPr lang="en-US" sz="2000" b="1" dirty="0" smtClean="0">
              <a:solidFill>
                <a:srgbClr val="7030A0"/>
              </a:solidFill>
            </a:rPr>
            <a:t>Segmented flat worms (cestodes)</a:t>
          </a:r>
          <a:endParaRPr lang="en-US" sz="2000" b="1" dirty="0">
            <a:solidFill>
              <a:srgbClr val="7030A0"/>
            </a:solidFill>
          </a:endParaRPr>
        </a:p>
      </dgm:t>
    </dgm:pt>
    <dgm:pt modelId="{3C543BE4-0C84-4C15-A294-2E6F193287C0}" type="parTrans" cxnId="{DC9928E6-9684-4D07-BBE3-F71189001A56}">
      <dgm:prSet/>
      <dgm:spPr/>
      <dgm:t>
        <a:bodyPr/>
        <a:lstStyle/>
        <a:p>
          <a:endParaRPr lang="en-US"/>
        </a:p>
      </dgm:t>
    </dgm:pt>
    <dgm:pt modelId="{D6C479C5-ABE3-4C2F-AEDC-968C848530F3}" type="sibTrans" cxnId="{DC9928E6-9684-4D07-BBE3-F71189001A56}">
      <dgm:prSet/>
      <dgm:spPr/>
      <dgm:t>
        <a:bodyPr/>
        <a:lstStyle/>
        <a:p>
          <a:endParaRPr lang="en-US"/>
        </a:p>
      </dgm:t>
    </dgm:pt>
    <dgm:pt modelId="{9EA36E98-7A40-47B8-ACF6-9A9533FA5239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sz="2000" b="1" dirty="0" smtClean="0">
              <a:solidFill>
                <a:schemeClr val="accent3">
                  <a:lumMod val="50000"/>
                </a:schemeClr>
              </a:solidFill>
            </a:rPr>
            <a:t>Non-segmented flat worms</a:t>
          </a:r>
        </a:p>
        <a:p>
          <a:r>
            <a:rPr lang="en-US" sz="2000" b="1" dirty="0" smtClean="0">
              <a:solidFill>
                <a:schemeClr val="accent3">
                  <a:lumMod val="50000"/>
                </a:schemeClr>
              </a:solidFill>
            </a:rPr>
            <a:t>(trematodes)</a:t>
          </a:r>
          <a:endParaRPr lang="en-US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99E820BF-ECD4-4601-99E6-54FC35C0CC3B}" type="parTrans" cxnId="{67B14D9C-43DD-458A-A98C-19CB040ECACA}">
      <dgm:prSet/>
      <dgm:spPr/>
      <dgm:t>
        <a:bodyPr/>
        <a:lstStyle/>
        <a:p>
          <a:endParaRPr lang="en-US"/>
        </a:p>
      </dgm:t>
    </dgm:pt>
    <dgm:pt modelId="{009FE2DF-AC2F-41D1-90E5-414A4735A66D}" type="sibTrans" cxnId="{67B14D9C-43DD-458A-A98C-19CB040ECACA}">
      <dgm:prSet/>
      <dgm:spPr/>
      <dgm:t>
        <a:bodyPr/>
        <a:lstStyle/>
        <a:p>
          <a:endParaRPr lang="en-US"/>
        </a:p>
      </dgm:t>
    </dgm:pt>
    <dgm:pt modelId="{2179E7CF-8E6C-473F-A367-EF0975E60033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smtClean="0">
              <a:solidFill>
                <a:srgbClr val="7030A0"/>
              </a:solidFill>
            </a:rPr>
            <a:t>T. solium  and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smtClean="0">
              <a:solidFill>
                <a:srgbClr val="7030A0"/>
              </a:solidFill>
            </a:rPr>
            <a:t>T. saginata 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dirty="0">
            <a:solidFill>
              <a:srgbClr val="7030A0"/>
            </a:solidFill>
          </a:endParaRPr>
        </a:p>
      </dgm:t>
    </dgm:pt>
    <dgm:pt modelId="{56C26CDD-9554-43DC-89C2-512C445AB65D}" type="parTrans" cxnId="{AEDA7C96-24CE-47A3-8653-A72E5E391194}">
      <dgm:prSet/>
      <dgm:spPr/>
      <dgm:t>
        <a:bodyPr/>
        <a:lstStyle/>
        <a:p>
          <a:endParaRPr lang="en-US"/>
        </a:p>
      </dgm:t>
    </dgm:pt>
    <dgm:pt modelId="{EDE65C67-6710-4298-BDA8-28246BC2DB2E}" type="sibTrans" cxnId="{AEDA7C96-24CE-47A3-8653-A72E5E391194}">
      <dgm:prSet/>
      <dgm:spPr/>
      <dgm:t>
        <a:bodyPr/>
        <a:lstStyle/>
        <a:p>
          <a:endParaRPr lang="en-US"/>
        </a:p>
      </dgm:t>
    </dgm:pt>
    <dgm:pt modelId="{C891AC82-6E3F-49AD-934F-594989DE69ED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</dgm:spPr>
      <dgm:t>
        <a:bodyPr/>
        <a:lstStyle/>
        <a:p>
          <a:r>
            <a:rPr lang="en-US" sz="2000" b="1" dirty="0" smtClean="0">
              <a:solidFill>
                <a:srgbClr val="7030A0"/>
              </a:solidFill>
            </a:rPr>
            <a:t>Diphyllobothrium latum</a:t>
          </a:r>
          <a:endParaRPr lang="en-US" sz="2000" b="1" dirty="0">
            <a:solidFill>
              <a:srgbClr val="7030A0"/>
            </a:solidFill>
          </a:endParaRPr>
        </a:p>
      </dgm:t>
    </dgm:pt>
    <dgm:pt modelId="{063F2997-9BC1-46CF-8C5E-967B99D12B1A}" type="parTrans" cxnId="{F2F1B19A-122A-4889-882A-E5BD565069AC}">
      <dgm:prSet/>
      <dgm:spPr/>
      <dgm:t>
        <a:bodyPr/>
        <a:lstStyle/>
        <a:p>
          <a:endParaRPr lang="en-US"/>
        </a:p>
      </dgm:t>
    </dgm:pt>
    <dgm:pt modelId="{FE661C91-B45A-4BA1-906E-64662867F385}" type="sibTrans" cxnId="{F2F1B19A-122A-4889-882A-E5BD565069AC}">
      <dgm:prSet/>
      <dgm:spPr/>
      <dgm:t>
        <a:bodyPr/>
        <a:lstStyle/>
        <a:p>
          <a:endParaRPr lang="en-US"/>
        </a:p>
      </dgm:t>
    </dgm:pt>
    <dgm:pt modelId="{0B67071E-9BC4-4EF3-8E5E-A7089143F789}">
      <dgm:prSet custT="1"/>
      <dgm:spPr>
        <a:solidFill>
          <a:schemeClr val="accent3">
            <a:lumMod val="40000"/>
            <a:lumOff val="6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sz="2000" b="1" dirty="0" smtClean="0">
              <a:solidFill>
                <a:schemeClr val="accent3">
                  <a:lumMod val="50000"/>
                </a:schemeClr>
              </a:solidFill>
            </a:rPr>
            <a:t>Schistosoma mansoni &amp; Schistosoma japonicum</a:t>
          </a:r>
          <a:endParaRPr lang="en-US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D248C3DD-46B9-4112-BF6B-1865C0A99F4C}" type="parTrans" cxnId="{2E474C78-4EEB-4EA6-8051-8E1960E4F287}">
      <dgm:prSet/>
      <dgm:spPr/>
      <dgm:t>
        <a:bodyPr/>
        <a:lstStyle/>
        <a:p>
          <a:endParaRPr lang="en-US"/>
        </a:p>
      </dgm:t>
    </dgm:pt>
    <dgm:pt modelId="{3159D8D5-3C57-498F-96A9-7B293485A031}" type="sibTrans" cxnId="{2E474C78-4EEB-4EA6-8051-8E1960E4F287}">
      <dgm:prSet/>
      <dgm:spPr/>
      <dgm:t>
        <a:bodyPr/>
        <a:lstStyle/>
        <a:p>
          <a:endParaRPr lang="en-US"/>
        </a:p>
      </dgm:t>
    </dgm:pt>
    <dgm:pt modelId="{A27F6773-B23F-4F58-A364-F0941E389168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smtClean="0">
              <a:solidFill>
                <a:schemeClr val="accent6">
                  <a:lumMod val="50000"/>
                </a:schemeClr>
              </a:solidFill>
            </a:rPr>
            <a:t>Ascaris lumbricoides</a:t>
          </a:r>
          <a:endParaRPr lang="en-US" sz="2000" dirty="0" smtClean="0">
            <a:solidFill>
              <a:schemeClr val="accent6">
                <a:lumMod val="50000"/>
              </a:schemeClr>
            </a:solidFill>
          </a:endParaRP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974C9227-9138-4EF8-A9D9-4AC776AB8050}" type="parTrans" cxnId="{104EA69F-61E7-4286-AB9D-474F17337CBC}">
      <dgm:prSet/>
      <dgm:spPr/>
      <dgm:t>
        <a:bodyPr/>
        <a:lstStyle/>
        <a:p>
          <a:endParaRPr lang="en-US"/>
        </a:p>
      </dgm:t>
    </dgm:pt>
    <dgm:pt modelId="{EC294972-0B67-4AB8-993D-682E870AD217}" type="sibTrans" cxnId="{104EA69F-61E7-4286-AB9D-474F17337CBC}">
      <dgm:prSet/>
      <dgm:spPr/>
      <dgm:t>
        <a:bodyPr/>
        <a:lstStyle/>
        <a:p>
          <a:endParaRPr lang="en-US"/>
        </a:p>
      </dgm:t>
    </dgm:pt>
    <dgm:pt modelId="{91495E0E-2F38-43F5-81A2-11D38C8ED455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sz="2000" b="1" dirty="0" smtClean="0">
              <a:solidFill>
                <a:schemeClr val="accent6">
                  <a:lumMod val="50000"/>
                </a:schemeClr>
              </a:solidFill>
            </a:rPr>
            <a:t>Enterobius vermicularis         </a:t>
          </a:r>
          <a:endParaRPr lang="en-U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2EBA57DD-25A6-4151-9E2F-552827D05FE1}" type="parTrans" cxnId="{0E09661A-399D-466B-9E44-8A7D43E15E66}">
      <dgm:prSet/>
      <dgm:spPr/>
      <dgm:t>
        <a:bodyPr/>
        <a:lstStyle/>
        <a:p>
          <a:endParaRPr lang="en-US"/>
        </a:p>
      </dgm:t>
    </dgm:pt>
    <dgm:pt modelId="{0B37B2C6-6F57-48A7-A2D6-8B9DD134D910}" type="sibTrans" cxnId="{0E09661A-399D-466B-9E44-8A7D43E15E66}">
      <dgm:prSet/>
      <dgm:spPr/>
      <dgm:t>
        <a:bodyPr/>
        <a:lstStyle/>
        <a:p>
          <a:endParaRPr lang="en-US"/>
        </a:p>
      </dgm:t>
    </dgm:pt>
    <dgm:pt modelId="{540B1DF0-745F-4689-86ED-48F22E35D458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smtClean="0">
              <a:solidFill>
                <a:schemeClr val="accent6">
                  <a:lumMod val="50000"/>
                </a:schemeClr>
              </a:solidFill>
            </a:rPr>
            <a:t>Trichuris trichiura</a:t>
          </a:r>
          <a:endParaRPr lang="en-US" sz="2000" dirty="0" smtClean="0">
            <a:solidFill>
              <a:schemeClr val="accent6">
                <a:lumMod val="50000"/>
              </a:schemeClr>
            </a:solidFill>
          </a:endParaRP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B2C9AE5A-7481-485A-82EE-5A89B6D5198F}" type="parTrans" cxnId="{F4AFBCAA-EBF8-4088-A90B-F4B1F42048C3}">
      <dgm:prSet/>
      <dgm:spPr/>
      <dgm:t>
        <a:bodyPr/>
        <a:lstStyle/>
        <a:p>
          <a:endParaRPr lang="en-US"/>
        </a:p>
      </dgm:t>
    </dgm:pt>
    <dgm:pt modelId="{5769EDB4-0952-4E83-B06D-01E047EECDCA}" type="sibTrans" cxnId="{F4AFBCAA-EBF8-4088-A90B-F4B1F42048C3}">
      <dgm:prSet/>
      <dgm:spPr/>
      <dgm:t>
        <a:bodyPr/>
        <a:lstStyle/>
        <a:p>
          <a:endParaRPr lang="en-US"/>
        </a:p>
      </dgm:t>
    </dgm:pt>
    <dgm:pt modelId="{3DB69966-5AA8-4F26-8D82-047943E7908C}" type="pres">
      <dgm:prSet presAssocID="{E682B1A9-E129-4259-9AFF-BECAE43F727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2C88DEB-AB54-4D30-945F-7A93E0D014DB}" type="pres">
      <dgm:prSet presAssocID="{8D9A858B-6DCC-43CF-9857-C8D81D5FC7FE}" presName="hierRoot1" presStyleCnt="0">
        <dgm:presLayoutVars>
          <dgm:hierBranch val="init"/>
        </dgm:presLayoutVars>
      </dgm:prSet>
      <dgm:spPr/>
    </dgm:pt>
    <dgm:pt modelId="{EDEFAA2A-765A-481E-BBA2-E8CA2B30C626}" type="pres">
      <dgm:prSet presAssocID="{8D9A858B-6DCC-43CF-9857-C8D81D5FC7FE}" presName="rootComposite1" presStyleCnt="0"/>
      <dgm:spPr/>
    </dgm:pt>
    <dgm:pt modelId="{22C7D53F-26C3-478A-A292-0CDCD3C94587}" type="pres">
      <dgm:prSet presAssocID="{8D9A858B-6DCC-43CF-9857-C8D81D5FC7FE}" presName="rootText1" presStyleLbl="node0" presStyleIdx="0" presStyleCnt="1">
        <dgm:presLayoutVars>
          <dgm:chPref val="3"/>
        </dgm:presLayoutVars>
      </dgm:prSet>
      <dgm:spPr/>
    </dgm:pt>
    <dgm:pt modelId="{E3FB9B49-5DF0-40E4-895E-DDD97462210F}" type="pres">
      <dgm:prSet presAssocID="{8D9A858B-6DCC-43CF-9857-C8D81D5FC7FE}" presName="rootConnector1" presStyleLbl="node1" presStyleIdx="0" presStyleCnt="0"/>
      <dgm:spPr/>
    </dgm:pt>
    <dgm:pt modelId="{6E733D58-CE0F-4D76-82B0-2EC60F36DBE0}" type="pres">
      <dgm:prSet presAssocID="{8D9A858B-6DCC-43CF-9857-C8D81D5FC7FE}" presName="hierChild2" presStyleCnt="0"/>
      <dgm:spPr/>
    </dgm:pt>
    <dgm:pt modelId="{C0CB2A98-95E7-4B90-A955-CE7C9442505F}" type="pres">
      <dgm:prSet presAssocID="{F7DD41E9-13D1-417F-9485-BF732F3B4E2B}" presName="Name37" presStyleLbl="parChTrans1D2" presStyleIdx="0" presStyleCnt="3"/>
      <dgm:spPr/>
    </dgm:pt>
    <dgm:pt modelId="{4FC123FA-53A4-4F12-BA42-2B2B7A3E2B63}" type="pres">
      <dgm:prSet presAssocID="{A53F8B18-E7B0-4494-AF0B-9040221B9C86}" presName="hierRoot2" presStyleCnt="0">
        <dgm:presLayoutVars>
          <dgm:hierBranch val="init"/>
        </dgm:presLayoutVars>
      </dgm:prSet>
      <dgm:spPr/>
    </dgm:pt>
    <dgm:pt modelId="{97FF6429-079D-4624-9A0E-BA98BAB58F0A}" type="pres">
      <dgm:prSet presAssocID="{A53F8B18-E7B0-4494-AF0B-9040221B9C86}" presName="rootComposite" presStyleCnt="0"/>
      <dgm:spPr/>
    </dgm:pt>
    <dgm:pt modelId="{143BCF67-E027-467E-BF4F-83258D0C3900}" type="pres">
      <dgm:prSet presAssocID="{A53F8B18-E7B0-4494-AF0B-9040221B9C86}" presName="rootText" presStyleLbl="node2" presStyleIdx="0" presStyleCnt="3" custLinFactNeighborX="-63408" custLinFactNeighborY="845">
        <dgm:presLayoutVars>
          <dgm:chPref val="3"/>
        </dgm:presLayoutVars>
      </dgm:prSet>
      <dgm:spPr/>
    </dgm:pt>
    <dgm:pt modelId="{E7C6D7AD-C8C9-4F33-9001-66D7AFAACB10}" type="pres">
      <dgm:prSet presAssocID="{A53F8B18-E7B0-4494-AF0B-9040221B9C86}" presName="rootConnector" presStyleLbl="node2" presStyleIdx="0" presStyleCnt="3"/>
      <dgm:spPr/>
    </dgm:pt>
    <dgm:pt modelId="{9F751C4C-4607-45D6-8D14-8A8974276CCC}" type="pres">
      <dgm:prSet presAssocID="{A53F8B18-E7B0-4494-AF0B-9040221B9C86}" presName="hierChild4" presStyleCnt="0"/>
      <dgm:spPr/>
    </dgm:pt>
    <dgm:pt modelId="{05C737AE-A28A-4BBD-BF80-267331FD2B95}" type="pres">
      <dgm:prSet presAssocID="{B2C9AE5A-7481-485A-82EE-5A89B6D5198F}" presName="Name37" presStyleLbl="parChTrans1D3" presStyleIdx="0" presStyleCnt="6"/>
      <dgm:spPr/>
    </dgm:pt>
    <dgm:pt modelId="{B5300785-710E-47B1-BC21-062CA3B9C378}" type="pres">
      <dgm:prSet presAssocID="{540B1DF0-745F-4689-86ED-48F22E35D458}" presName="hierRoot2" presStyleCnt="0">
        <dgm:presLayoutVars>
          <dgm:hierBranch val="init"/>
        </dgm:presLayoutVars>
      </dgm:prSet>
      <dgm:spPr/>
    </dgm:pt>
    <dgm:pt modelId="{52D8F531-041A-43C1-8FBA-1FBAD33932CC}" type="pres">
      <dgm:prSet presAssocID="{540B1DF0-745F-4689-86ED-48F22E35D458}" presName="rootComposite" presStyleCnt="0"/>
      <dgm:spPr/>
    </dgm:pt>
    <dgm:pt modelId="{B26C2D8A-E6D4-4FEE-95A4-AEADD4A3DCAC}" type="pres">
      <dgm:prSet presAssocID="{540B1DF0-745F-4689-86ED-48F22E35D458}" presName="rootText" presStyleLbl="node3" presStyleIdx="0" presStyleCnt="6">
        <dgm:presLayoutVars>
          <dgm:chPref val="3"/>
        </dgm:presLayoutVars>
      </dgm:prSet>
      <dgm:spPr/>
    </dgm:pt>
    <dgm:pt modelId="{D4E78128-1A25-42CB-94D3-C338188D2BDE}" type="pres">
      <dgm:prSet presAssocID="{540B1DF0-745F-4689-86ED-48F22E35D458}" presName="rootConnector" presStyleLbl="node3" presStyleIdx="0" presStyleCnt="6"/>
      <dgm:spPr/>
    </dgm:pt>
    <dgm:pt modelId="{FF85EB44-0F14-4C88-9CA7-BF3E6A096274}" type="pres">
      <dgm:prSet presAssocID="{540B1DF0-745F-4689-86ED-48F22E35D458}" presName="hierChild4" presStyleCnt="0"/>
      <dgm:spPr/>
    </dgm:pt>
    <dgm:pt modelId="{3164229A-6D72-4381-A141-59BB0581A71B}" type="pres">
      <dgm:prSet presAssocID="{540B1DF0-745F-4689-86ED-48F22E35D458}" presName="hierChild5" presStyleCnt="0"/>
      <dgm:spPr/>
    </dgm:pt>
    <dgm:pt modelId="{E7BC1176-CCD3-4326-BF23-9CB13009CEFA}" type="pres">
      <dgm:prSet presAssocID="{974C9227-9138-4EF8-A9D9-4AC776AB8050}" presName="Name37" presStyleLbl="parChTrans1D3" presStyleIdx="1" presStyleCnt="6"/>
      <dgm:spPr/>
    </dgm:pt>
    <dgm:pt modelId="{088365D1-052D-4E29-99BA-FA3B648B2540}" type="pres">
      <dgm:prSet presAssocID="{A27F6773-B23F-4F58-A364-F0941E389168}" presName="hierRoot2" presStyleCnt="0">
        <dgm:presLayoutVars>
          <dgm:hierBranch val="init"/>
        </dgm:presLayoutVars>
      </dgm:prSet>
      <dgm:spPr/>
    </dgm:pt>
    <dgm:pt modelId="{507B807D-05CB-48C9-869E-38326B8B75C2}" type="pres">
      <dgm:prSet presAssocID="{A27F6773-B23F-4F58-A364-F0941E389168}" presName="rootComposite" presStyleCnt="0"/>
      <dgm:spPr/>
    </dgm:pt>
    <dgm:pt modelId="{DDE9EFEE-3AD2-4031-9F73-D3A51DE1D256}" type="pres">
      <dgm:prSet presAssocID="{A27F6773-B23F-4F58-A364-F0941E389168}" presName="rootText" presStyleLbl="node3" presStyleIdx="1" presStyleCnt="6">
        <dgm:presLayoutVars>
          <dgm:chPref val="3"/>
        </dgm:presLayoutVars>
      </dgm:prSet>
      <dgm:spPr/>
    </dgm:pt>
    <dgm:pt modelId="{8730BE67-B0A6-46AD-A93F-47A0DEEBBD7D}" type="pres">
      <dgm:prSet presAssocID="{A27F6773-B23F-4F58-A364-F0941E389168}" presName="rootConnector" presStyleLbl="node3" presStyleIdx="1" presStyleCnt="6"/>
      <dgm:spPr/>
    </dgm:pt>
    <dgm:pt modelId="{FC7C9496-3BCB-4285-BD6B-501533849C6A}" type="pres">
      <dgm:prSet presAssocID="{A27F6773-B23F-4F58-A364-F0941E389168}" presName="hierChild4" presStyleCnt="0"/>
      <dgm:spPr/>
    </dgm:pt>
    <dgm:pt modelId="{9FD67D69-8EB1-4180-A9E0-6DD4B8A9EE5E}" type="pres">
      <dgm:prSet presAssocID="{A27F6773-B23F-4F58-A364-F0941E389168}" presName="hierChild5" presStyleCnt="0"/>
      <dgm:spPr/>
    </dgm:pt>
    <dgm:pt modelId="{4C59284F-2FEE-4EAC-B1A6-2DFA87348BE6}" type="pres">
      <dgm:prSet presAssocID="{2EBA57DD-25A6-4151-9E2F-552827D05FE1}" presName="Name37" presStyleLbl="parChTrans1D3" presStyleIdx="2" presStyleCnt="6"/>
      <dgm:spPr/>
    </dgm:pt>
    <dgm:pt modelId="{0FC9764E-6F0E-4AFC-99E5-DD2D088ED3F1}" type="pres">
      <dgm:prSet presAssocID="{91495E0E-2F38-43F5-81A2-11D38C8ED455}" presName="hierRoot2" presStyleCnt="0">
        <dgm:presLayoutVars>
          <dgm:hierBranch val="init"/>
        </dgm:presLayoutVars>
      </dgm:prSet>
      <dgm:spPr/>
    </dgm:pt>
    <dgm:pt modelId="{5868F84D-F684-4114-B038-E513B3465D02}" type="pres">
      <dgm:prSet presAssocID="{91495E0E-2F38-43F5-81A2-11D38C8ED455}" presName="rootComposite" presStyleCnt="0"/>
      <dgm:spPr/>
    </dgm:pt>
    <dgm:pt modelId="{B699754D-EBD5-4305-ADC7-CF728D45C638}" type="pres">
      <dgm:prSet presAssocID="{91495E0E-2F38-43F5-81A2-11D38C8ED455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A3D25A-FEB2-443F-B98B-485BBECCB735}" type="pres">
      <dgm:prSet presAssocID="{91495E0E-2F38-43F5-81A2-11D38C8ED455}" presName="rootConnector" presStyleLbl="node3" presStyleIdx="2" presStyleCnt="6"/>
      <dgm:spPr/>
    </dgm:pt>
    <dgm:pt modelId="{D415317F-730A-4840-A46D-807E1C2BB878}" type="pres">
      <dgm:prSet presAssocID="{91495E0E-2F38-43F5-81A2-11D38C8ED455}" presName="hierChild4" presStyleCnt="0"/>
      <dgm:spPr/>
    </dgm:pt>
    <dgm:pt modelId="{A10A0E4B-0E65-493B-85A1-783DB9140675}" type="pres">
      <dgm:prSet presAssocID="{91495E0E-2F38-43F5-81A2-11D38C8ED455}" presName="hierChild5" presStyleCnt="0"/>
      <dgm:spPr/>
    </dgm:pt>
    <dgm:pt modelId="{1C4A2E14-9DFA-4587-A327-17B534164540}" type="pres">
      <dgm:prSet presAssocID="{A53F8B18-E7B0-4494-AF0B-9040221B9C86}" presName="hierChild5" presStyleCnt="0"/>
      <dgm:spPr/>
    </dgm:pt>
    <dgm:pt modelId="{03E8D360-05B9-4FC2-A2C9-F565118E41CC}" type="pres">
      <dgm:prSet presAssocID="{3C543BE4-0C84-4C15-A294-2E6F193287C0}" presName="Name37" presStyleLbl="parChTrans1D2" presStyleIdx="1" presStyleCnt="3"/>
      <dgm:spPr/>
    </dgm:pt>
    <dgm:pt modelId="{28979D12-A957-4761-B5B5-B81233923056}" type="pres">
      <dgm:prSet presAssocID="{E87A5618-EA22-4E19-923C-693B01569B8F}" presName="hierRoot2" presStyleCnt="0">
        <dgm:presLayoutVars>
          <dgm:hierBranch val="init"/>
        </dgm:presLayoutVars>
      </dgm:prSet>
      <dgm:spPr/>
    </dgm:pt>
    <dgm:pt modelId="{0F48F27A-3539-4364-9001-097F6720FEA3}" type="pres">
      <dgm:prSet presAssocID="{E87A5618-EA22-4E19-923C-693B01569B8F}" presName="rootComposite" presStyleCnt="0"/>
      <dgm:spPr/>
    </dgm:pt>
    <dgm:pt modelId="{EB109138-2CB8-4BA9-88C3-A4AEF5AC85B8}" type="pres">
      <dgm:prSet presAssocID="{E87A5618-EA22-4E19-923C-693B01569B8F}" presName="rootText" presStyleLbl="node2" presStyleIdx="1" presStyleCnt="3" custScaleX="1133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3D88E1-29EB-4E81-9553-23C33FBB1139}" type="pres">
      <dgm:prSet presAssocID="{E87A5618-EA22-4E19-923C-693B01569B8F}" presName="rootConnector" presStyleLbl="node2" presStyleIdx="1" presStyleCnt="3"/>
      <dgm:spPr/>
    </dgm:pt>
    <dgm:pt modelId="{FAEA184C-DF9F-47D1-A66F-2995A3FD3114}" type="pres">
      <dgm:prSet presAssocID="{E87A5618-EA22-4E19-923C-693B01569B8F}" presName="hierChild4" presStyleCnt="0"/>
      <dgm:spPr/>
    </dgm:pt>
    <dgm:pt modelId="{F3DB1095-0AB6-43D3-8072-1D70310CEA81}" type="pres">
      <dgm:prSet presAssocID="{56C26CDD-9554-43DC-89C2-512C445AB65D}" presName="Name37" presStyleLbl="parChTrans1D3" presStyleIdx="3" presStyleCnt="6"/>
      <dgm:spPr/>
    </dgm:pt>
    <dgm:pt modelId="{927D49BB-BAA8-4CE3-9A2A-ADB7ABF86616}" type="pres">
      <dgm:prSet presAssocID="{2179E7CF-8E6C-473F-A367-EF0975E60033}" presName="hierRoot2" presStyleCnt="0">
        <dgm:presLayoutVars>
          <dgm:hierBranch val="init"/>
        </dgm:presLayoutVars>
      </dgm:prSet>
      <dgm:spPr/>
    </dgm:pt>
    <dgm:pt modelId="{351F487D-E9B0-4FBB-AD24-4B50F2ECE706}" type="pres">
      <dgm:prSet presAssocID="{2179E7CF-8E6C-473F-A367-EF0975E60033}" presName="rootComposite" presStyleCnt="0"/>
      <dgm:spPr/>
    </dgm:pt>
    <dgm:pt modelId="{5BDB2F7F-AE53-406E-924B-A53B80957F9A}" type="pres">
      <dgm:prSet presAssocID="{2179E7CF-8E6C-473F-A367-EF0975E60033}" presName="rootText" presStyleLbl="node3" presStyleIdx="3" presStyleCnt="6" custScaleX="113339">
        <dgm:presLayoutVars>
          <dgm:chPref val="3"/>
        </dgm:presLayoutVars>
      </dgm:prSet>
      <dgm:spPr/>
    </dgm:pt>
    <dgm:pt modelId="{3C17DDD0-BCB6-4999-81BB-07431B448920}" type="pres">
      <dgm:prSet presAssocID="{2179E7CF-8E6C-473F-A367-EF0975E60033}" presName="rootConnector" presStyleLbl="node3" presStyleIdx="3" presStyleCnt="6"/>
      <dgm:spPr/>
    </dgm:pt>
    <dgm:pt modelId="{C7182010-0B74-44FF-B049-04583FF33DF2}" type="pres">
      <dgm:prSet presAssocID="{2179E7CF-8E6C-473F-A367-EF0975E60033}" presName="hierChild4" presStyleCnt="0"/>
      <dgm:spPr/>
    </dgm:pt>
    <dgm:pt modelId="{7711FCEB-D68B-47E4-8126-4A9AD33A2A41}" type="pres">
      <dgm:prSet presAssocID="{2179E7CF-8E6C-473F-A367-EF0975E60033}" presName="hierChild5" presStyleCnt="0"/>
      <dgm:spPr/>
    </dgm:pt>
    <dgm:pt modelId="{115D62B8-E50A-4CE5-BDD6-DCBFCF6DC57E}" type="pres">
      <dgm:prSet presAssocID="{063F2997-9BC1-46CF-8C5E-967B99D12B1A}" presName="Name37" presStyleLbl="parChTrans1D3" presStyleIdx="4" presStyleCnt="6"/>
      <dgm:spPr/>
    </dgm:pt>
    <dgm:pt modelId="{BEFF6122-C9A9-4993-B8DC-2E9617B64078}" type="pres">
      <dgm:prSet presAssocID="{C891AC82-6E3F-49AD-934F-594989DE69ED}" presName="hierRoot2" presStyleCnt="0">
        <dgm:presLayoutVars>
          <dgm:hierBranch val="init"/>
        </dgm:presLayoutVars>
      </dgm:prSet>
      <dgm:spPr/>
    </dgm:pt>
    <dgm:pt modelId="{640D0AFA-A796-4979-AD73-09AAD8E94A78}" type="pres">
      <dgm:prSet presAssocID="{C891AC82-6E3F-49AD-934F-594989DE69ED}" presName="rootComposite" presStyleCnt="0"/>
      <dgm:spPr/>
    </dgm:pt>
    <dgm:pt modelId="{F865D9D5-7769-4C00-840D-93BB3359EA8B}" type="pres">
      <dgm:prSet presAssocID="{C891AC82-6E3F-49AD-934F-594989DE69ED}" presName="rootText" presStyleLbl="node3" presStyleIdx="4" presStyleCnt="6" custScaleX="1133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EF475C-FF63-476D-82DC-660D402BB702}" type="pres">
      <dgm:prSet presAssocID="{C891AC82-6E3F-49AD-934F-594989DE69ED}" presName="rootConnector" presStyleLbl="node3" presStyleIdx="4" presStyleCnt="6"/>
      <dgm:spPr/>
    </dgm:pt>
    <dgm:pt modelId="{13EA3F49-D354-4F64-A3A3-9EA992F862B8}" type="pres">
      <dgm:prSet presAssocID="{C891AC82-6E3F-49AD-934F-594989DE69ED}" presName="hierChild4" presStyleCnt="0"/>
      <dgm:spPr/>
    </dgm:pt>
    <dgm:pt modelId="{FF9CA09E-CA08-4EA2-8246-0E6D7C90F64E}" type="pres">
      <dgm:prSet presAssocID="{C891AC82-6E3F-49AD-934F-594989DE69ED}" presName="hierChild5" presStyleCnt="0"/>
      <dgm:spPr/>
    </dgm:pt>
    <dgm:pt modelId="{207A7B3D-85D2-41CC-8E9C-81C1026049D1}" type="pres">
      <dgm:prSet presAssocID="{E87A5618-EA22-4E19-923C-693B01569B8F}" presName="hierChild5" presStyleCnt="0"/>
      <dgm:spPr/>
    </dgm:pt>
    <dgm:pt modelId="{94934282-C136-49C9-95BF-F490E545E42A}" type="pres">
      <dgm:prSet presAssocID="{99E820BF-ECD4-4601-99E6-54FC35C0CC3B}" presName="Name37" presStyleLbl="parChTrans1D2" presStyleIdx="2" presStyleCnt="3"/>
      <dgm:spPr/>
    </dgm:pt>
    <dgm:pt modelId="{A5BA70E9-3C42-4B30-80E7-EAB9E981ACEB}" type="pres">
      <dgm:prSet presAssocID="{9EA36E98-7A40-47B8-ACF6-9A9533FA5239}" presName="hierRoot2" presStyleCnt="0">
        <dgm:presLayoutVars>
          <dgm:hierBranch val="init"/>
        </dgm:presLayoutVars>
      </dgm:prSet>
      <dgm:spPr/>
    </dgm:pt>
    <dgm:pt modelId="{16A663EB-BD8A-4D8F-B532-5167A5178F0F}" type="pres">
      <dgm:prSet presAssocID="{9EA36E98-7A40-47B8-ACF6-9A9533FA5239}" presName="rootComposite" presStyleCnt="0"/>
      <dgm:spPr/>
    </dgm:pt>
    <dgm:pt modelId="{C633349C-6936-4363-AADB-EF34085C6892}" type="pres">
      <dgm:prSet presAssocID="{9EA36E98-7A40-47B8-ACF6-9A9533FA5239}" presName="rootText" presStyleLbl="node2" presStyleIdx="2" presStyleCnt="3" custLinFactNeighborX="36918" custLinFactNeighborY="-11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CAD64-7826-45A1-93D6-70A18A8D7F91}" type="pres">
      <dgm:prSet presAssocID="{9EA36E98-7A40-47B8-ACF6-9A9533FA5239}" presName="rootConnector" presStyleLbl="node2" presStyleIdx="2" presStyleCnt="3"/>
      <dgm:spPr/>
    </dgm:pt>
    <dgm:pt modelId="{F77F7EF1-5184-43EC-94E9-FD7BD4AA7B47}" type="pres">
      <dgm:prSet presAssocID="{9EA36E98-7A40-47B8-ACF6-9A9533FA5239}" presName="hierChild4" presStyleCnt="0"/>
      <dgm:spPr/>
    </dgm:pt>
    <dgm:pt modelId="{8242C68A-849F-4584-9430-5392CEDA66B9}" type="pres">
      <dgm:prSet presAssocID="{D248C3DD-46B9-4112-BF6B-1865C0A99F4C}" presName="Name37" presStyleLbl="parChTrans1D3" presStyleIdx="5" presStyleCnt="6"/>
      <dgm:spPr/>
    </dgm:pt>
    <dgm:pt modelId="{68784AD4-7DF8-45B2-9BE1-B6D439195DC3}" type="pres">
      <dgm:prSet presAssocID="{0B67071E-9BC4-4EF3-8E5E-A7089143F789}" presName="hierRoot2" presStyleCnt="0">
        <dgm:presLayoutVars>
          <dgm:hierBranch val="init"/>
        </dgm:presLayoutVars>
      </dgm:prSet>
      <dgm:spPr/>
    </dgm:pt>
    <dgm:pt modelId="{50E7B987-898F-4CB0-B602-75F5FC115F5C}" type="pres">
      <dgm:prSet presAssocID="{0B67071E-9BC4-4EF3-8E5E-A7089143F789}" presName="rootComposite" presStyleCnt="0"/>
      <dgm:spPr/>
    </dgm:pt>
    <dgm:pt modelId="{E9784E42-AF97-4A8D-AC1E-F6C49BA0F7B3}" type="pres">
      <dgm:prSet presAssocID="{0B67071E-9BC4-4EF3-8E5E-A7089143F789}" presName="rootText" presStyleLbl="node3" presStyleIdx="5" presStyleCnt="6" custScaleY="115196" custLinFactNeighborX="31132" custLinFactNeighborY="10524">
        <dgm:presLayoutVars>
          <dgm:chPref val="3"/>
        </dgm:presLayoutVars>
      </dgm:prSet>
      <dgm:spPr/>
    </dgm:pt>
    <dgm:pt modelId="{611CDEC5-0B65-4553-B0F5-4A3EC348298A}" type="pres">
      <dgm:prSet presAssocID="{0B67071E-9BC4-4EF3-8E5E-A7089143F789}" presName="rootConnector" presStyleLbl="node3" presStyleIdx="5" presStyleCnt="6"/>
      <dgm:spPr/>
    </dgm:pt>
    <dgm:pt modelId="{DA06CFDC-9CE6-4820-81B5-B9ACB402282A}" type="pres">
      <dgm:prSet presAssocID="{0B67071E-9BC4-4EF3-8E5E-A7089143F789}" presName="hierChild4" presStyleCnt="0"/>
      <dgm:spPr/>
    </dgm:pt>
    <dgm:pt modelId="{FC50BE0B-5B32-4FE9-9E9B-DCA4C2AF624E}" type="pres">
      <dgm:prSet presAssocID="{0B67071E-9BC4-4EF3-8E5E-A7089143F789}" presName="hierChild5" presStyleCnt="0"/>
      <dgm:spPr/>
    </dgm:pt>
    <dgm:pt modelId="{3DD3598F-39CD-4F50-BF45-D3C09213E4E5}" type="pres">
      <dgm:prSet presAssocID="{9EA36E98-7A40-47B8-ACF6-9A9533FA5239}" presName="hierChild5" presStyleCnt="0"/>
      <dgm:spPr/>
    </dgm:pt>
    <dgm:pt modelId="{C59A448C-28FB-4A3B-90DF-D9568C67B9AF}" type="pres">
      <dgm:prSet presAssocID="{8D9A858B-6DCC-43CF-9857-C8D81D5FC7FE}" presName="hierChild3" presStyleCnt="0"/>
      <dgm:spPr/>
    </dgm:pt>
  </dgm:ptLst>
  <dgm:cxnLst>
    <dgm:cxn modelId="{66CD0F00-05D4-4EBD-970A-76C955BA8696}" type="presOf" srcId="{3C543BE4-0C84-4C15-A294-2E6F193287C0}" destId="{03E8D360-05B9-4FC2-A2C9-F565118E41CC}" srcOrd="0" destOrd="0" presId="urn:microsoft.com/office/officeart/2005/8/layout/orgChart1"/>
    <dgm:cxn modelId="{EC803CD3-55B9-40D7-954C-E82E67AF0D6A}" type="presOf" srcId="{E682B1A9-E129-4259-9AFF-BECAE43F727E}" destId="{3DB69966-5AA8-4F26-8D82-047943E7908C}" srcOrd="0" destOrd="0" presId="urn:microsoft.com/office/officeart/2005/8/layout/orgChart1"/>
    <dgm:cxn modelId="{A16FF368-42ED-470D-A635-F94B57554D68}" type="presOf" srcId="{C891AC82-6E3F-49AD-934F-594989DE69ED}" destId="{EDEF475C-FF63-476D-82DC-660D402BB702}" srcOrd="1" destOrd="0" presId="urn:microsoft.com/office/officeart/2005/8/layout/orgChart1"/>
    <dgm:cxn modelId="{6E737DF9-74D2-4E2F-B80D-FC6AEEAE429A}" type="presOf" srcId="{0B67071E-9BC4-4EF3-8E5E-A7089143F789}" destId="{611CDEC5-0B65-4553-B0F5-4A3EC348298A}" srcOrd="1" destOrd="0" presId="urn:microsoft.com/office/officeart/2005/8/layout/orgChart1"/>
    <dgm:cxn modelId="{AEDA7C96-24CE-47A3-8653-A72E5E391194}" srcId="{E87A5618-EA22-4E19-923C-693B01569B8F}" destId="{2179E7CF-8E6C-473F-A367-EF0975E60033}" srcOrd="0" destOrd="0" parTransId="{56C26CDD-9554-43DC-89C2-512C445AB65D}" sibTransId="{EDE65C67-6710-4298-BDA8-28246BC2DB2E}"/>
    <dgm:cxn modelId="{9E6249C8-3034-4C30-93F1-0D9C8CC86776}" type="presOf" srcId="{F7DD41E9-13D1-417F-9485-BF732F3B4E2B}" destId="{C0CB2A98-95E7-4B90-A955-CE7C9442505F}" srcOrd="0" destOrd="0" presId="urn:microsoft.com/office/officeart/2005/8/layout/orgChart1"/>
    <dgm:cxn modelId="{67B14D9C-43DD-458A-A98C-19CB040ECACA}" srcId="{8D9A858B-6DCC-43CF-9857-C8D81D5FC7FE}" destId="{9EA36E98-7A40-47B8-ACF6-9A9533FA5239}" srcOrd="2" destOrd="0" parTransId="{99E820BF-ECD4-4601-99E6-54FC35C0CC3B}" sibTransId="{009FE2DF-AC2F-41D1-90E5-414A4735A66D}"/>
    <dgm:cxn modelId="{E8CB2188-2BDF-47C5-BBFF-BCB7196F32AE}" type="presOf" srcId="{A27F6773-B23F-4F58-A364-F0941E389168}" destId="{8730BE67-B0A6-46AD-A93F-47A0DEEBBD7D}" srcOrd="1" destOrd="0" presId="urn:microsoft.com/office/officeart/2005/8/layout/orgChart1"/>
    <dgm:cxn modelId="{A024FA35-81B3-459E-8027-AC5FE0F766F2}" type="presOf" srcId="{56C26CDD-9554-43DC-89C2-512C445AB65D}" destId="{F3DB1095-0AB6-43D3-8072-1D70310CEA81}" srcOrd="0" destOrd="0" presId="urn:microsoft.com/office/officeart/2005/8/layout/orgChart1"/>
    <dgm:cxn modelId="{086CE085-716A-464E-9092-9499A3319D38}" type="presOf" srcId="{E87A5618-EA22-4E19-923C-693B01569B8F}" destId="{2C3D88E1-29EB-4E81-9553-23C33FBB1139}" srcOrd="1" destOrd="0" presId="urn:microsoft.com/office/officeart/2005/8/layout/orgChart1"/>
    <dgm:cxn modelId="{D75805EB-6E12-4EEF-BFD4-D7E879E2CA62}" type="presOf" srcId="{B2C9AE5A-7481-485A-82EE-5A89B6D5198F}" destId="{05C737AE-A28A-4BBD-BF80-267331FD2B95}" srcOrd="0" destOrd="0" presId="urn:microsoft.com/office/officeart/2005/8/layout/orgChart1"/>
    <dgm:cxn modelId="{25F9648E-3BCD-4E9A-91BB-68E9F0EB099F}" type="presOf" srcId="{9EA36E98-7A40-47B8-ACF6-9A9533FA5239}" destId="{4FCCAD64-7826-45A1-93D6-70A18A8D7F91}" srcOrd="1" destOrd="0" presId="urn:microsoft.com/office/officeart/2005/8/layout/orgChart1"/>
    <dgm:cxn modelId="{19F99FFB-4797-48D4-AEAD-021A7C433A3C}" type="presOf" srcId="{2179E7CF-8E6C-473F-A367-EF0975E60033}" destId="{3C17DDD0-BCB6-4999-81BB-07431B448920}" srcOrd="1" destOrd="0" presId="urn:microsoft.com/office/officeart/2005/8/layout/orgChart1"/>
    <dgm:cxn modelId="{FD626EFC-D812-4F18-8969-E73D28499454}" type="presOf" srcId="{91495E0E-2F38-43F5-81A2-11D38C8ED455}" destId="{A6A3D25A-FEB2-443F-B98B-485BBECCB735}" srcOrd="1" destOrd="0" presId="urn:microsoft.com/office/officeart/2005/8/layout/orgChart1"/>
    <dgm:cxn modelId="{DC9928E6-9684-4D07-BBE3-F71189001A56}" srcId="{8D9A858B-6DCC-43CF-9857-C8D81D5FC7FE}" destId="{E87A5618-EA22-4E19-923C-693B01569B8F}" srcOrd="1" destOrd="0" parTransId="{3C543BE4-0C84-4C15-A294-2E6F193287C0}" sibTransId="{D6C479C5-ABE3-4C2F-AEDC-968C848530F3}"/>
    <dgm:cxn modelId="{FE6A220F-2663-49B2-8C1C-7824FBCEAF4B}" type="presOf" srcId="{974C9227-9138-4EF8-A9D9-4AC776AB8050}" destId="{E7BC1176-CCD3-4326-BF23-9CB13009CEFA}" srcOrd="0" destOrd="0" presId="urn:microsoft.com/office/officeart/2005/8/layout/orgChart1"/>
    <dgm:cxn modelId="{6868B1C8-B451-4E87-B596-BE7A16606EC8}" type="presOf" srcId="{8D9A858B-6DCC-43CF-9857-C8D81D5FC7FE}" destId="{E3FB9B49-5DF0-40E4-895E-DDD97462210F}" srcOrd="1" destOrd="0" presId="urn:microsoft.com/office/officeart/2005/8/layout/orgChart1"/>
    <dgm:cxn modelId="{ABE7AE55-91BD-4226-B74B-1E78BC81D8FB}" type="presOf" srcId="{9EA36E98-7A40-47B8-ACF6-9A9533FA5239}" destId="{C633349C-6936-4363-AADB-EF34085C6892}" srcOrd="0" destOrd="0" presId="urn:microsoft.com/office/officeart/2005/8/layout/orgChart1"/>
    <dgm:cxn modelId="{89A0F4AE-2BDA-4FE3-B366-B3404D94C033}" srcId="{E682B1A9-E129-4259-9AFF-BECAE43F727E}" destId="{8D9A858B-6DCC-43CF-9857-C8D81D5FC7FE}" srcOrd="0" destOrd="0" parTransId="{C03EE3EC-B416-4717-9641-8B55916E0121}" sibTransId="{D6A712E5-9C2C-4020-95D9-DBEE3A7AE2AA}"/>
    <dgm:cxn modelId="{361592EF-4A5D-4F78-81DA-EC0B8A98D740}" type="presOf" srcId="{A53F8B18-E7B0-4494-AF0B-9040221B9C86}" destId="{E7C6D7AD-C8C9-4F33-9001-66D7AFAACB10}" srcOrd="1" destOrd="0" presId="urn:microsoft.com/office/officeart/2005/8/layout/orgChart1"/>
    <dgm:cxn modelId="{2E3CB61B-657E-4069-AE8B-DDBB19DF97A1}" type="presOf" srcId="{D248C3DD-46B9-4112-BF6B-1865C0A99F4C}" destId="{8242C68A-849F-4584-9430-5392CEDA66B9}" srcOrd="0" destOrd="0" presId="urn:microsoft.com/office/officeart/2005/8/layout/orgChart1"/>
    <dgm:cxn modelId="{F4AFBCAA-EBF8-4088-A90B-F4B1F42048C3}" srcId="{A53F8B18-E7B0-4494-AF0B-9040221B9C86}" destId="{540B1DF0-745F-4689-86ED-48F22E35D458}" srcOrd="0" destOrd="0" parTransId="{B2C9AE5A-7481-485A-82EE-5A89B6D5198F}" sibTransId="{5769EDB4-0952-4E83-B06D-01E047EECDCA}"/>
    <dgm:cxn modelId="{F7CEB1B6-58C8-4B7B-9F8D-3962850E969F}" type="presOf" srcId="{063F2997-9BC1-46CF-8C5E-967B99D12B1A}" destId="{115D62B8-E50A-4CE5-BDD6-DCBFCF6DC57E}" srcOrd="0" destOrd="0" presId="urn:microsoft.com/office/officeart/2005/8/layout/orgChart1"/>
    <dgm:cxn modelId="{1C0E0204-0D74-4813-A836-0CD236FF7A53}" type="presOf" srcId="{A53F8B18-E7B0-4494-AF0B-9040221B9C86}" destId="{143BCF67-E027-467E-BF4F-83258D0C3900}" srcOrd="0" destOrd="0" presId="urn:microsoft.com/office/officeart/2005/8/layout/orgChart1"/>
    <dgm:cxn modelId="{DD1701B6-F581-4C18-BB4A-18CC70482F81}" type="presOf" srcId="{2179E7CF-8E6C-473F-A367-EF0975E60033}" destId="{5BDB2F7F-AE53-406E-924B-A53B80957F9A}" srcOrd="0" destOrd="0" presId="urn:microsoft.com/office/officeart/2005/8/layout/orgChart1"/>
    <dgm:cxn modelId="{2E474C78-4EEB-4EA6-8051-8E1960E4F287}" srcId="{9EA36E98-7A40-47B8-ACF6-9A9533FA5239}" destId="{0B67071E-9BC4-4EF3-8E5E-A7089143F789}" srcOrd="0" destOrd="0" parTransId="{D248C3DD-46B9-4112-BF6B-1865C0A99F4C}" sibTransId="{3159D8D5-3C57-498F-96A9-7B293485A031}"/>
    <dgm:cxn modelId="{BD6BAAA4-898C-47B5-875C-1DAD76F7F446}" type="presOf" srcId="{0B67071E-9BC4-4EF3-8E5E-A7089143F789}" destId="{E9784E42-AF97-4A8D-AC1E-F6C49BA0F7B3}" srcOrd="0" destOrd="0" presId="urn:microsoft.com/office/officeart/2005/8/layout/orgChart1"/>
    <dgm:cxn modelId="{6015122A-F9AD-49E6-B93A-D72D162C9691}" srcId="{8D9A858B-6DCC-43CF-9857-C8D81D5FC7FE}" destId="{A53F8B18-E7B0-4494-AF0B-9040221B9C86}" srcOrd="0" destOrd="0" parTransId="{F7DD41E9-13D1-417F-9485-BF732F3B4E2B}" sibTransId="{BEDACD82-C7AD-4AD2-B395-F192E2899169}"/>
    <dgm:cxn modelId="{78B977E8-7FAD-457C-B1AB-169A1A828330}" type="presOf" srcId="{540B1DF0-745F-4689-86ED-48F22E35D458}" destId="{B26C2D8A-E6D4-4FEE-95A4-AEADD4A3DCAC}" srcOrd="0" destOrd="0" presId="urn:microsoft.com/office/officeart/2005/8/layout/orgChart1"/>
    <dgm:cxn modelId="{34B114A3-C97B-42AC-B013-E81EC340A4A2}" type="presOf" srcId="{8D9A858B-6DCC-43CF-9857-C8D81D5FC7FE}" destId="{22C7D53F-26C3-478A-A292-0CDCD3C94587}" srcOrd="0" destOrd="0" presId="urn:microsoft.com/office/officeart/2005/8/layout/orgChart1"/>
    <dgm:cxn modelId="{00FAAA17-FFB6-47EF-B8F3-BFB067609BA6}" type="presOf" srcId="{99E820BF-ECD4-4601-99E6-54FC35C0CC3B}" destId="{94934282-C136-49C9-95BF-F490E545E42A}" srcOrd="0" destOrd="0" presId="urn:microsoft.com/office/officeart/2005/8/layout/orgChart1"/>
    <dgm:cxn modelId="{0E09661A-399D-466B-9E44-8A7D43E15E66}" srcId="{A53F8B18-E7B0-4494-AF0B-9040221B9C86}" destId="{91495E0E-2F38-43F5-81A2-11D38C8ED455}" srcOrd="2" destOrd="0" parTransId="{2EBA57DD-25A6-4151-9E2F-552827D05FE1}" sibTransId="{0B37B2C6-6F57-48A7-A2D6-8B9DD134D910}"/>
    <dgm:cxn modelId="{695C6366-B6A6-402C-985F-E1677CADC20E}" type="presOf" srcId="{2EBA57DD-25A6-4151-9E2F-552827D05FE1}" destId="{4C59284F-2FEE-4EAC-B1A6-2DFA87348BE6}" srcOrd="0" destOrd="0" presId="urn:microsoft.com/office/officeart/2005/8/layout/orgChart1"/>
    <dgm:cxn modelId="{104EA69F-61E7-4286-AB9D-474F17337CBC}" srcId="{A53F8B18-E7B0-4494-AF0B-9040221B9C86}" destId="{A27F6773-B23F-4F58-A364-F0941E389168}" srcOrd="1" destOrd="0" parTransId="{974C9227-9138-4EF8-A9D9-4AC776AB8050}" sibTransId="{EC294972-0B67-4AB8-993D-682E870AD217}"/>
    <dgm:cxn modelId="{B4C5E302-367A-4D6C-92CB-02D9FBED09FB}" type="presOf" srcId="{C891AC82-6E3F-49AD-934F-594989DE69ED}" destId="{F865D9D5-7769-4C00-840D-93BB3359EA8B}" srcOrd="0" destOrd="0" presId="urn:microsoft.com/office/officeart/2005/8/layout/orgChart1"/>
    <dgm:cxn modelId="{F2F1B19A-122A-4889-882A-E5BD565069AC}" srcId="{E87A5618-EA22-4E19-923C-693B01569B8F}" destId="{C891AC82-6E3F-49AD-934F-594989DE69ED}" srcOrd="1" destOrd="0" parTransId="{063F2997-9BC1-46CF-8C5E-967B99D12B1A}" sibTransId="{FE661C91-B45A-4BA1-906E-64662867F385}"/>
    <dgm:cxn modelId="{3534046A-A5B6-427A-BD86-55254FD485D2}" type="presOf" srcId="{91495E0E-2F38-43F5-81A2-11D38C8ED455}" destId="{B699754D-EBD5-4305-ADC7-CF728D45C638}" srcOrd="0" destOrd="0" presId="urn:microsoft.com/office/officeart/2005/8/layout/orgChart1"/>
    <dgm:cxn modelId="{CD017126-54FF-4384-97C8-40C88D3A5C2A}" type="presOf" srcId="{A27F6773-B23F-4F58-A364-F0941E389168}" destId="{DDE9EFEE-3AD2-4031-9F73-D3A51DE1D256}" srcOrd="0" destOrd="0" presId="urn:microsoft.com/office/officeart/2005/8/layout/orgChart1"/>
    <dgm:cxn modelId="{7197375A-3A1E-416E-8044-DCE0176E3321}" type="presOf" srcId="{540B1DF0-745F-4689-86ED-48F22E35D458}" destId="{D4E78128-1A25-42CB-94D3-C338188D2BDE}" srcOrd="1" destOrd="0" presId="urn:microsoft.com/office/officeart/2005/8/layout/orgChart1"/>
    <dgm:cxn modelId="{E502ABEF-F900-4F83-98AA-2D46B33340D2}" type="presOf" srcId="{E87A5618-EA22-4E19-923C-693B01569B8F}" destId="{EB109138-2CB8-4BA9-88C3-A4AEF5AC85B8}" srcOrd="0" destOrd="0" presId="urn:microsoft.com/office/officeart/2005/8/layout/orgChart1"/>
    <dgm:cxn modelId="{C5C420A0-405C-4148-88A1-B7EBD3C1FC3F}" type="presParOf" srcId="{3DB69966-5AA8-4F26-8D82-047943E7908C}" destId="{E2C88DEB-AB54-4D30-945F-7A93E0D014DB}" srcOrd="0" destOrd="0" presId="urn:microsoft.com/office/officeart/2005/8/layout/orgChart1"/>
    <dgm:cxn modelId="{CA29B311-F270-433C-8598-3D250CBD42CC}" type="presParOf" srcId="{E2C88DEB-AB54-4D30-945F-7A93E0D014DB}" destId="{EDEFAA2A-765A-481E-BBA2-E8CA2B30C626}" srcOrd="0" destOrd="0" presId="urn:microsoft.com/office/officeart/2005/8/layout/orgChart1"/>
    <dgm:cxn modelId="{E28BC07A-A197-416E-B2A7-BAF80C672FDB}" type="presParOf" srcId="{EDEFAA2A-765A-481E-BBA2-E8CA2B30C626}" destId="{22C7D53F-26C3-478A-A292-0CDCD3C94587}" srcOrd="0" destOrd="0" presId="urn:microsoft.com/office/officeart/2005/8/layout/orgChart1"/>
    <dgm:cxn modelId="{D02D26FD-81EE-4D77-A880-1710CEA622AF}" type="presParOf" srcId="{EDEFAA2A-765A-481E-BBA2-E8CA2B30C626}" destId="{E3FB9B49-5DF0-40E4-895E-DDD97462210F}" srcOrd="1" destOrd="0" presId="urn:microsoft.com/office/officeart/2005/8/layout/orgChart1"/>
    <dgm:cxn modelId="{EE177D27-619E-4B5B-8354-2AA02614913E}" type="presParOf" srcId="{E2C88DEB-AB54-4D30-945F-7A93E0D014DB}" destId="{6E733D58-CE0F-4D76-82B0-2EC60F36DBE0}" srcOrd="1" destOrd="0" presId="urn:microsoft.com/office/officeart/2005/8/layout/orgChart1"/>
    <dgm:cxn modelId="{CC9D8AF0-4CBE-4CB1-8483-C59FC767C281}" type="presParOf" srcId="{6E733D58-CE0F-4D76-82B0-2EC60F36DBE0}" destId="{C0CB2A98-95E7-4B90-A955-CE7C9442505F}" srcOrd="0" destOrd="0" presId="urn:microsoft.com/office/officeart/2005/8/layout/orgChart1"/>
    <dgm:cxn modelId="{137092F5-FF34-4E06-8A04-6237DB8FA5B0}" type="presParOf" srcId="{6E733D58-CE0F-4D76-82B0-2EC60F36DBE0}" destId="{4FC123FA-53A4-4F12-BA42-2B2B7A3E2B63}" srcOrd="1" destOrd="0" presId="urn:microsoft.com/office/officeart/2005/8/layout/orgChart1"/>
    <dgm:cxn modelId="{2EC394FB-332D-4858-83B1-44130DE0B184}" type="presParOf" srcId="{4FC123FA-53A4-4F12-BA42-2B2B7A3E2B63}" destId="{97FF6429-079D-4624-9A0E-BA98BAB58F0A}" srcOrd="0" destOrd="0" presId="urn:microsoft.com/office/officeart/2005/8/layout/orgChart1"/>
    <dgm:cxn modelId="{1FD58370-60D5-498B-AE18-36BC5BB64C3F}" type="presParOf" srcId="{97FF6429-079D-4624-9A0E-BA98BAB58F0A}" destId="{143BCF67-E027-467E-BF4F-83258D0C3900}" srcOrd="0" destOrd="0" presId="urn:microsoft.com/office/officeart/2005/8/layout/orgChart1"/>
    <dgm:cxn modelId="{A790BE6E-872A-42A4-87B9-525DC53CC9E8}" type="presParOf" srcId="{97FF6429-079D-4624-9A0E-BA98BAB58F0A}" destId="{E7C6D7AD-C8C9-4F33-9001-66D7AFAACB10}" srcOrd="1" destOrd="0" presId="urn:microsoft.com/office/officeart/2005/8/layout/orgChart1"/>
    <dgm:cxn modelId="{D4107CFE-C7BA-422E-8AA9-B8B5732B2169}" type="presParOf" srcId="{4FC123FA-53A4-4F12-BA42-2B2B7A3E2B63}" destId="{9F751C4C-4607-45D6-8D14-8A8974276CCC}" srcOrd="1" destOrd="0" presId="urn:microsoft.com/office/officeart/2005/8/layout/orgChart1"/>
    <dgm:cxn modelId="{75C8D48D-9CF4-4FFC-866C-86F2BAA7A645}" type="presParOf" srcId="{9F751C4C-4607-45D6-8D14-8A8974276CCC}" destId="{05C737AE-A28A-4BBD-BF80-267331FD2B95}" srcOrd="0" destOrd="0" presId="urn:microsoft.com/office/officeart/2005/8/layout/orgChart1"/>
    <dgm:cxn modelId="{C6D22268-63D9-4C21-A76A-61931EE1FB09}" type="presParOf" srcId="{9F751C4C-4607-45D6-8D14-8A8974276CCC}" destId="{B5300785-710E-47B1-BC21-062CA3B9C378}" srcOrd="1" destOrd="0" presId="urn:microsoft.com/office/officeart/2005/8/layout/orgChart1"/>
    <dgm:cxn modelId="{7240C92B-6AAC-4A64-B782-1325E6CECFD2}" type="presParOf" srcId="{B5300785-710E-47B1-BC21-062CA3B9C378}" destId="{52D8F531-041A-43C1-8FBA-1FBAD33932CC}" srcOrd="0" destOrd="0" presId="urn:microsoft.com/office/officeart/2005/8/layout/orgChart1"/>
    <dgm:cxn modelId="{396101B2-83B9-4204-9AAF-53BF5B91E36A}" type="presParOf" srcId="{52D8F531-041A-43C1-8FBA-1FBAD33932CC}" destId="{B26C2D8A-E6D4-4FEE-95A4-AEADD4A3DCAC}" srcOrd="0" destOrd="0" presId="urn:microsoft.com/office/officeart/2005/8/layout/orgChart1"/>
    <dgm:cxn modelId="{6E5E0F04-B280-4B93-8F7A-FA09AF630C30}" type="presParOf" srcId="{52D8F531-041A-43C1-8FBA-1FBAD33932CC}" destId="{D4E78128-1A25-42CB-94D3-C338188D2BDE}" srcOrd="1" destOrd="0" presId="urn:microsoft.com/office/officeart/2005/8/layout/orgChart1"/>
    <dgm:cxn modelId="{4C5B43EC-9488-40F1-BE57-D239D4586467}" type="presParOf" srcId="{B5300785-710E-47B1-BC21-062CA3B9C378}" destId="{FF85EB44-0F14-4C88-9CA7-BF3E6A096274}" srcOrd="1" destOrd="0" presId="urn:microsoft.com/office/officeart/2005/8/layout/orgChart1"/>
    <dgm:cxn modelId="{EF974E95-8F32-4CAA-B556-82D59F6AF00A}" type="presParOf" srcId="{B5300785-710E-47B1-BC21-062CA3B9C378}" destId="{3164229A-6D72-4381-A141-59BB0581A71B}" srcOrd="2" destOrd="0" presId="urn:microsoft.com/office/officeart/2005/8/layout/orgChart1"/>
    <dgm:cxn modelId="{B3A39356-110C-44A6-AE4F-050146543C85}" type="presParOf" srcId="{9F751C4C-4607-45D6-8D14-8A8974276CCC}" destId="{E7BC1176-CCD3-4326-BF23-9CB13009CEFA}" srcOrd="2" destOrd="0" presId="urn:microsoft.com/office/officeart/2005/8/layout/orgChart1"/>
    <dgm:cxn modelId="{8AA0AC41-CEF5-45BC-8BDC-5DBC9BB5D29A}" type="presParOf" srcId="{9F751C4C-4607-45D6-8D14-8A8974276CCC}" destId="{088365D1-052D-4E29-99BA-FA3B648B2540}" srcOrd="3" destOrd="0" presId="urn:microsoft.com/office/officeart/2005/8/layout/orgChart1"/>
    <dgm:cxn modelId="{3589F523-2815-4783-8D1F-D2C44C5B51B3}" type="presParOf" srcId="{088365D1-052D-4E29-99BA-FA3B648B2540}" destId="{507B807D-05CB-48C9-869E-38326B8B75C2}" srcOrd="0" destOrd="0" presId="urn:microsoft.com/office/officeart/2005/8/layout/orgChart1"/>
    <dgm:cxn modelId="{A211CAD4-84AE-4E8F-85CB-7C14599E795F}" type="presParOf" srcId="{507B807D-05CB-48C9-869E-38326B8B75C2}" destId="{DDE9EFEE-3AD2-4031-9F73-D3A51DE1D256}" srcOrd="0" destOrd="0" presId="urn:microsoft.com/office/officeart/2005/8/layout/orgChart1"/>
    <dgm:cxn modelId="{598683C8-FCC4-4055-AF3C-0CCCD8AC78C8}" type="presParOf" srcId="{507B807D-05CB-48C9-869E-38326B8B75C2}" destId="{8730BE67-B0A6-46AD-A93F-47A0DEEBBD7D}" srcOrd="1" destOrd="0" presId="urn:microsoft.com/office/officeart/2005/8/layout/orgChart1"/>
    <dgm:cxn modelId="{61CB8D9D-B369-4955-B3C9-F73FF0CDDF95}" type="presParOf" srcId="{088365D1-052D-4E29-99BA-FA3B648B2540}" destId="{FC7C9496-3BCB-4285-BD6B-501533849C6A}" srcOrd="1" destOrd="0" presId="urn:microsoft.com/office/officeart/2005/8/layout/orgChart1"/>
    <dgm:cxn modelId="{1A8B7C74-F92A-4F40-BAAC-94289F7AB8EF}" type="presParOf" srcId="{088365D1-052D-4E29-99BA-FA3B648B2540}" destId="{9FD67D69-8EB1-4180-A9E0-6DD4B8A9EE5E}" srcOrd="2" destOrd="0" presId="urn:microsoft.com/office/officeart/2005/8/layout/orgChart1"/>
    <dgm:cxn modelId="{BB692CEE-2E88-4017-8EBA-865288DA7078}" type="presParOf" srcId="{9F751C4C-4607-45D6-8D14-8A8974276CCC}" destId="{4C59284F-2FEE-4EAC-B1A6-2DFA87348BE6}" srcOrd="4" destOrd="0" presId="urn:microsoft.com/office/officeart/2005/8/layout/orgChart1"/>
    <dgm:cxn modelId="{79441912-3C39-46DE-AB51-8817867DC59B}" type="presParOf" srcId="{9F751C4C-4607-45D6-8D14-8A8974276CCC}" destId="{0FC9764E-6F0E-4AFC-99E5-DD2D088ED3F1}" srcOrd="5" destOrd="0" presId="urn:microsoft.com/office/officeart/2005/8/layout/orgChart1"/>
    <dgm:cxn modelId="{7A1B1A0B-9B22-43DC-A4B0-44C0039CDD38}" type="presParOf" srcId="{0FC9764E-6F0E-4AFC-99E5-DD2D088ED3F1}" destId="{5868F84D-F684-4114-B038-E513B3465D02}" srcOrd="0" destOrd="0" presId="urn:microsoft.com/office/officeart/2005/8/layout/orgChart1"/>
    <dgm:cxn modelId="{979D0E0F-8F0B-463C-874F-DA710C63F78F}" type="presParOf" srcId="{5868F84D-F684-4114-B038-E513B3465D02}" destId="{B699754D-EBD5-4305-ADC7-CF728D45C638}" srcOrd="0" destOrd="0" presId="urn:microsoft.com/office/officeart/2005/8/layout/orgChart1"/>
    <dgm:cxn modelId="{D5DE4861-C51B-4096-998E-44AF0AD58D90}" type="presParOf" srcId="{5868F84D-F684-4114-B038-E513B3465D02}" destId="{A6A3D25A-FEB2-443F-B98B-485BBECCB735}" srcOrd="1" destOrd="0" presId="urn:microsoft.com/office/officeart/2005/8/layout/orgChart1"/>
    <dgm:cxn modelId="{48FE4267-70FD-4DBD-9C05-BD731B40FC9A}" type="presParOf" srcId="{0FC9764E-6F0E-4AFC-99E5-DD2D088ED3F1}" destId="{D415317F-730A-4840-A46D-807E1C2BB878}" srcOrd="1" destOrd="0" presId="urn:microsoft.com/office/officeart/2005/8/layout/orgChart1"/>
    <dgm:cxn modelId="{BDE92D26-E7C6-4E98-96D8-D73212432A83}" type="presParOf" srcId="{0FC9764E-6F0E-4AFC-99E5-DD2D088ED3F1}" destId="{A10A0E4B-0E65-493B-85A1-783DB9140675}" srcOrd="2" destOrd="0" presId="urn:microsoft.com/office/officeart/2005/8/layout/orgChart1"/>
    <dgm:cxn modelId="{B59FF158-488D-49DC-AA1E-E7FE8EE09E30}" type="presParOf" srcId="{4FC123FA-53A4-4F12-BA42-2B2B7A3E2B63}" destId="{1C4A2E14-9DFA-4587-A327-17B534164540}" srcOrd="2" destOrd="0" presId="urn:microsoft.com/office/officeart/2005/8/layout/orgChart1"/>
    <dgm:cxn modelId="{183E35FE-F774-400F-B11F-75C1F879F7AB}" type="presParOf" srcId="{6E733D58-CE0F-4D76-82B0-2EC60F36DBE0}" destId="{03E8D360-05B9-4FC2-A2C9-F565118E41CC}" srcOrd="2" destOrd="0" presId="urn:microsoft.com/office/officeart/2005/8/layout/orgChart1"/>
    <dgm:cxn modelId="{16888431-A86A-4203-9D1A-912CD140873D}" type="presParOf" srcId="{6E733D58-CE0F-4D76-82B0-2EC60F36DBE0}" destId="{28979D12-A957-4761-B5B5-B81233923056}" srcOrd="3" destOrd="0" presId="urn:microsoft.com/office/officeart/2005/8/layout/orgChart1"/>
    <dgm:cxn modelId="{56E6DE44-E02B-4A2C-8A38-EB3B35EEF1A6}" type="presParOf" srcId="{28979D12-A957-4761-B5B5-B81233923056}" destId="{0F48F27A-3539-4364-9001-097F6720FEA3}" srcOrd="0" destOrd="0" presId="urn:microsoft.com/office/officeart/2005/8/layout/orgChart1"/>
    <dgm:cxn modelId="{E4AAE25A-D326-408B-BABD-3C8B0276577D}" type="presParOf" srcId="{0F48F27A-3539-4364-9001-097F6720FEA3}" destId="{EB109138-2CB8-4BA9-88C3-A4AEF5AC85B8}" srcOrd="0" destOrd="0" presId="urn:microsoft.com/office/officeart/2005/8/layout/orgChart1"/>
    <dgm:cxn modelId="{891F80E1-497F-4545-8949-4B071BDBF0B8}" type="presParOf" srcId="{0F48F27A-3539-4364-9001-097F6720FEA3}" destId="{2C3D88E1-29EB-4E81-9553-23C33FBB1139}" srcOrd="1" destOrd="0" presId="urn:microsoft.com/office/officeart/2005/8/layout/orgChart1"/>
    <dgm:cxn modelId="{8DCF0B33-868C-450F-BC34-CCDD0D7F6F67}" type="presParOf" srcId="{28979D12-A957-4761-B5B5-B81233923056}" destId="{FAEA184C-DF9F-47D1-A66F-2995A3FD3114}" srcOrd="1" destOrd="0" presId="urn:microsoft.com/office/officeart/2005/8/layout/orgChart1"/>
    <dgm:cxn modelId="{95EF7323-6D94-4E93-9098-20A85BBA4841}" type="presParOf" srcId="{FAEA184C-DF9F-47D1-A66F-2995A3FD3114}" destId="{F3DB1095-0AB6-43D3-8072-1D70310CEA81}" srcOrd="0" destOrd="0" presId="urn:microsoft.com/office/officeart/2005/8/layout/orgChart1"/>
    <dgm:cxn modelId="{C9A7CD96-5E50-4951-9726-299F6EA446B0}" type="presParOf" srcId="{FAEA184C-DF9F-47D1-A66F-2995A3FD3114}" destId="{927D49BB-BAA8-4CE3-9A2A-ADB7ABF86616}" srcOrd="1" destOrd="0" presId="urn:microsoft.com/office/officeart/2005/8/layout/orgChart1"/>
    <dgm:cxn modelId="{496ECA00-5A9E-4AB8-A10B-A30FE779780B}" type="presParOf" srcId="{927D49BB-BAA8-4CE3-9A2A-ADB7ABF86616}" destId="{351F487D-E9B0-4FBB-AD24-4B50F2ECE706}" srcOrd="0" destOrd="0" presId="urn:microsoft.com/office/officeart/2005/8/layout/orgChart1"/>
    <dgm:cxn modelId="{5C9DECF8-D8E8-4773-912E-D2A2460D5AD4}" type="presParOf" srcId="{351F487D-E9B0-4FBB-AD24-4B50F2ECE706}" destId="{5BDB2F7F-AE53-406E-924B-A53B80957F9A}" srcOrd="0" destOrd="0" presId="urn:microsoft.com/office/officeart/2005/8/layout/orgChart1"/>
    <dgm:cxn modelId="{E2D21161-F737-489C-A22E-6292B46133C0}" type="presParOf" srcId="{351F487D-E9B0-4FBB-AD24-4B50F2ECE706}" destId="{3C17DDD0-BCB6-4999-81BB-07431B448920}" srcOrd="1" destOrd="0" presId="urn:microsoft.com/office/officeart/2005/8/layout/orgChart1"/>
    <dgm:cxn modelId="{53E9EDD9-A87F-4A7B-A4EA-4FB8236118AC}" type="presParOf" srcId="{927D49BB-BAA8-4CE3-9A2A-ADB7ABF86616}" destId="{C7182010-0B74-44FF-B049-04583FF33DF2}" srcOrd="1" destOrd="0" presId="urn:microsoft.com/office/officeart/2005/8/layout/orgChart1"/>
    <dgm:cxn modelId="{3FB8DC0A-621D-49A2-99EF-03E4159E9EA7}" type="presParOf" srcId="{927D49BB-BAA8-4CE3-9A2A-ADB7ABF86616}" destId="{7711FCEB-D68B-47E4-8126-4A9AD33A2A41}" srcOrd="2" destOrd="0" presId="urn:microsoft.com/office/officeart/2005/8/layout/orgChart1"/>
    <dgm:cxn modelId="{BEDB5122-8FFE-4AFC-A960-FF10BEB0789E}" type="presParOf" srcId="{FAEA184C-DF9F-47D1-A66F-2995A3FD3114}" destId="{115D62B8-E50A-4CE5-BDD6-DCBFCF6DC57E}" srcOrd="2" destOrd="0" presId="urn:microsoft.com/office/officeart/2005/8/layout/orgChart1"/>
    <dgm:cxn modelId="{93CB6BEB-82FA-4CFF-B8C3-EF8AB649565B}" type="presParOf" srcId="{FAEA184C-DF9F-47D1-A66F-2995A3FD3114}" destId="{BEFF6122-C9A9-4993-B8DC-2E9617B64078}" srcOrd="3" destOrd="0" presId="urn:microsoft.com/office/officeart/2005/8/layout/orgChart1"/>
    <dgm:cxn modelId="{76BC3692-2021-4906-99B1-6897331206D6}" type="presParOf" srcId="{BEFF6122-C9A9-4993-B8DC-2E9617B64078}" destId="{640D0AFA-A796-4979-AD73-09AAD8E94A78}" srcOrd="0" destOrd="0" presId="urn:microsoft.com/office/officeart/2005/8/layout/orgChart1"/>
    <dgm:cxn modelId="{566DFDFD-D03F-4DAB-AD93-D3893C08CB51}" type="presParOf" srcId="{640D0AFA-A796-4979-AD73-09AAD8E94A78}" destId="{F865D9D5-7769-4C00-840D-93BB3359EA8B}" srcOrd="0" destOrd="0" presId="urn:microsoft.com/office/officeart/2005/8/layout/orgChart1"/>
    <dgm:cxn modelId="{AF489E50-F799-4BF2-BBEB-9D704EB5F0E4}" type="presParOf" srcId="{640D0AFA-A796-4979-AD73-09AAD8E94A78}" destId="{EDEF475C-FF63-476D-82DC-660D402BB702}" srcOrd="1" destOrd="0" presId="urn:microsoft.com/office/officeart/2005/8/layout/orgChart1"/>
    <dgm:cxn modelId="{B1CE9996-4AA6-49AB-ADB0-01B3A55C3DBC}" type="presParOf" srcId="{BEFF6122-C9A9-4993-B8DC-2E9617B64078}" destId="{13EA3F49-D354-4F64-A3A3-9EA992F862B8}" srcOrd="1" destOrd="0" presId="urn:microsoft.com/office/officeart/2005/8/layout/orgChart1"/>
    <dgm:cxn modelId="{63D2F9B8-E78E-4870-AFD4-F8CE59596F3D}" type="presParOf" srcId="{BEFF6122-C9A9-4993-B8DC-2E9617B64078}" destId="{FF9CA09E-CA08-4EA2-8246-0E6D7C90F64E}" srcOrd="2" destOrd="0" presId="urn:microsoft.com/office/officeart/2005/8/layout/orgChart1"/>
    <dgm:cxn modelId="{173E58FD-C175-4296-AF42-86882E14FFA2}" type="presParOf" srcId="{28979D12-A957-4761-B5B5-B81233923056}" destId="{207A7B3D-85D2-41CC-8E9C-81C1026049D1}" srcOrd="2" destOrd="0" presId="urn:microsoft.com/office/officeart/2005/8/layout/orgChart1"/>
    <dgm:cxn modelId="{052E86F5-D474-46F0-BC41-A97ADAA83B6E}" type="presParOf" srcId="{6E733D58-CE0F-4D76-82B0-2EC60F36DBE0}" destId="{94934282-C136-49C9-95BF-F490E545E42A}" srcOrd="4" destOrd="0" presId="urn:microsoft.com/office/officeart/2005/8/layout/orgChart1"/>
    <dgm:cxn modelId="{9E0AFD63-765C-4FC7-B010-8D46BC959589}" type="presParOf" srcId="{6E733D58-CE0F-4D76-82B0-2EC60F36DBE0}" destId="{A5BA70E9-3C42-4B30-80E7-EAB9E981ACEB}" srcOrd="5" destOrd="0" presId="urn:microsoft.com/office/officeart/2005/8/layout/orgChart1"/>
    <dgm:cxn modelId="{C517D331-EFBF-46C3-AA25-5EC5FA6E98FB}" type="presParOf" srcId="{A5BA70E9-3C42-4B30-80E7-EAB9E981ACEB}" destId="{16A663EB-BD8A-4D8F-B532-5167A5178F0F}" srcOrd="0" destOrd="0" presId="urn:microsoft.com/office/officeart/2005/8/layout/orgChart1"/>
    <dgm:cxn modelId="{BB722551-1A08-41D8-AD9E-65B8FF918CB1}" type="presParOf" srcId="{16A663EB-BD8A-4D8F-B532-5167A5178F0F}" destId="{C633349C-6936-4363-AADB-EF34085C6892}" srcOrd="0" destOrd="0" presId="urn:microsoft.com/office/officeart/2005/8/layout/orgChart1"/>
    <dgm:cxn modelId="{10251F1D-6216-4924-88E9-CC0A586EEE2B}" type="presParOf" srcId="{16A663EB-BD8A-4D8F-B532-5167A5178F0F}" destId="{4FCCAD64-7826-45A1-93D6-70A18A8D7F91}" srcOrd="1" destOrd="0" presId="urn:microsoft.com/office/officeart/2005/8/layout/orgChart1"/>
    <dgm:cxn modelId="{D57525BA-52C5-4F1C-A833-D9136911FD76}" type="presParOf" srcId="{A5BA70E9-3C42-4B30-80E7-EAB9E981ACEB}" destId="{F77F7EF1-5184-43EC-94E9-FD7BD4AA7B47}" srcOrd="1" destOrd="0" presId="urn:microsoft.com/office/officeart/2005/8/layout/orgChart1"/>
    <dgm:cxn modelId="{609EE973-FAA7-4794-B606-2A14C600D092}" type="presParOf" srcId="{F77F7EF1-5184-43EC-94E9-FD7BD4AA7B47}" destId="{8242C68A-849F-4584-9430-5392CEDA66B9}" srcOrd="0" destOrd="0" presId="urn:microsoft.com/office/officeart/2005/8/layout/orgChart1"/>
    <dgm:cxn modelId="{A59CC863-A1B0-437C-A843-2AF94E2A033B}" type="presParOf" srcId="{F77F7EF1-5184-43EC-94E9-FD7BD4AA7B47}" destId="{68784AD4-7DF8-45B2-9BE1-B6D439195DC3}" srcOrd="1" destOrd="0" presId="urn:microsoft.com/office/officeart/2005/8/layout/orgChart1"/>
    <dgm:cxn modelId="{4D8ACD74-C224-4D9D-A57D-1163C72E6F78}" type="presParOf" srcId="{68784AD4-7DF8-45B2-9BE1-B6D439195DC3}" destId="{50E7B987-898F-4CB0-B602-75F5FC115F5C}" srcOrd="0" destOrd="0" presId="urn:microsoft.com/office/officeart/2005/8/layout/orgChart1"/>
    <dgm:cxn modelId="{7D8CFE5A-4261-4CD6-B3DC-87E0627A34BA}" type="presParOf" srcId="{50E7B987-898F-4CB0-B602-75F5FC115F5C}" destId="{E9784E42-AF97-4A8D-AC1E-F6C49BA0F7B3}" srcOrd="0" destOrd="0" presId="urn:microsoft.com/office/officeart/2005/8/layout/orgChart1"/>
    <dgm:cxn modelId="{A69B3799-651E-461B-8466-49096D6797E3}" type="presParOf" srcId="{50E7B987-898F-4CB0-B602-75F5FC115F5C}" destId="{611CDEC5-0B65-4553-B0F5-4A3EC348298A}" srcOrd="1" destOrd="0" presId="urn:microsoft.com/office/officeart/2005/8/layout/orgChart1"/>
    <dgm:cxn modelId="{DB9A4DDB-2E67-4218-BC88-F9E4D234773B}" type="presParOf" srcId="{68784AD4-7DF8-45B2-9BE1-B6D439195DC3}" destId="{DA06CFDC-9CE6-4820-81B5-B9ACB402282A}" srcOrd="1" destOrd="0" presId="urn:microsoft.com/office/officeart/2005/8/layout/orgChart1"/>
    <dgm:cxn modelId="{1C88BC82-3F51-4AF1-887D-21741C3DFD39}" type="presParOf" srcId="{68784AD4-7DF8-45B2-9BE1-B6D439195DC3}" destId="{FC50BE0B-5B32-4FE9-9E9B-DCA4C2AF624E}" srcOrd="2" destOrd="0" presId="urn:microsoft.com/office/officeart/2005/8/layout/orgChart1"/>
    <dgm:cxn modelId="{C3EB73C4-B5D5-4B34-8619-E6F0D876955D}" type="presParOf" srcId="{A5BA70E9-3C42-4B30-80E7-EAB9E981ACEB}" destId="{3DD3598F-39CD-4F50-BF45-D3C09213E4E5}" srcOrd="2" destOrd="0" presId="urn:microsoft.com/office/officeart/2005/8/layout/orgChart1"/>
    <dgm:cxn modelId="{18FA4E2D-F633-4450-A5D0-A0AAE6B38824}" type="presParOf" srcId="{E2C88DEB-AB54-4D30-945F-7A93E0D014DB}" destId="{C59A448C-28FB-4A3B-90DF-D9568C67B9A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42C68A-849F-4584-9430-5392CEDA66B9}">
      <dsp:nvSpPr>
        <dsp:cNvPr id="0" name=""/>
        <dsp:cNvSpPr/>
      </dsp:nvSpPr>
      <dsp:spPr>
        <a:xfrm>
          <a:off x="6599100" y="2390784"/>
          <a:ext cx="104750" cy="11035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3590"/>
              </a:lnTo>
              <a:lnTo>
                <a:pt x="104750" y="11035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34282-C136-49C9-95BF-F490E545E42A}">
      <dsp:nvSpPr>
        <dsp:cNvPr id="0" name=""/>
        <dsp:cNvSpPr/>
      </dsp:nvSpPr>
      <dsp:spPr>
        <a:xfrm>
          <a:off x="4095531" y="994649"/>
          <a:ext cx="3296748" cy="404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50"/>
              </a:lnTo>
              <a:lnTo>
                <a:pt x="3296748" y="196450"/>
              </a:lnTo>
              <a:lnTo>
                <a:pt x="3296748" y="4046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5D62B8-E50A-4CE5-BDD6-DCBFCF6DC57E}">
      <dsp:nvSpPr>
        <dsp:cNvPr id="0" name=""/>
        <dsp:cNvSpPr/>
      </dsp:nvSpPr>
      <dsp:spPr>
        <a:xfrm>
          <a:off x="3163486" y="2402543"/>
          <a:ext cx="337118" cy="2320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050"/>
              </a:lnTo>
              <a:lnTo>
                <a:pt x="337118" y="23200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DB1095-0AB6-43D3-8072-1D70310CEA81}">
      <dsp:nvSpPr>
        <dsp:cNvPr id="0" name=""/>
        <dsp:cNvSpPr/>
      </dsp:nvSpPr>
      <dsp:spPr>
        <a:xfrm>
          <a:off x="3163486" y="2402543"/>
          <a:ext cx="337118" cy="91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2156"/>
              </a:lnTo>
              <a:lnTo>
                <a:pt x="337118" y="91215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E8D360-05B9-4FC2-A2C9-F565118E41CC}">
      <dsp:nvSpPr>
        <dsp:cNvPr id="0" name=""/>
        <dsp:cNvSpPr/>
      </dsp:nvSpPr>
      <dsp:spPr>
        <a:xfrm>
          <a:off x="4016748" y="994649"/>
          <a:ext cx="91440" cy="416419"/>
        </a:xfrm>
        <a:custGeom>
          <a:avLst/>
          <a:gdLst/>
          <a:ahLst/>
          <a:cxnLst/>
          <a:rect l="0" t="0" r="0" b="0"/>
          <a:pathLst>
            <a:path>
              <a:moveTo>
                <a:pt x="78783" y="0"/>
              </a:moveTo>
              <a:lnTo>
                <a:pt x="78783" y="208209"/>
              </a:lnTo>
              <a:lnTo>
                <a:pt x="45720" y="208209"/>
              </a:lnTo>
              <a:lnTo>
                <a:pt x="45720" y="4164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59284F-2FEE-4EAC-B1A6-2DFA87348BE6}">
      <dsp:nvSpPr>
        <dsp:cNvPr id="0" name=""/>
        <dsp:cNvSpPr/>
      </dsp:nvSpPr>
      <dsp:spPr>
        <a:xfrm>
          <a:off x="198294" y="2410921"/>
          <a:ext cx="836815" cy="3719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9565"/>
              </a:lnTo>
              <a:lnTo>
                <a:pt x="836815" y="37195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BC1176-CCD3-4326-BF23-9CB13009CEFA}">
      <dsp:nvSpPr>
        <dsp:cNvPr id="0" name=""/>
        <dsp:cNvSpPr/>
      </dsp:nvSpPr>
      <dsp:spPr>
        <a:xfrm>
          <a:off x="198294" y="2410921"/>
          <a:ext cx="836815" cy="2311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1672"/>
              </a:lnTo>
              <a:lnTo>
                <a:pt x="836815" y="231167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737AE-A28A-4BBD-BF80-267331FD2B95}">
      <dsp:nvSpPr>
        <dsp:cNvPr id="0" name=""/>
        <dsp:cNvSpPr/>
      </dsp:nvSpPr>
      <dsp:spPr>
        <a:xfrm>
          <a:off x="198294" y="2410921"/>
          <a:ext cx="836815" cy="903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3778"/>
              </a:lnTo>
              <a:lnTo>
                <a:pt x="836815" y="9037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B2A98-95E7-4B90-A955-CE7C9442505F}">
      <dsp:nvSpPr>
        <dsp:cNvPr id="0" name=""/>
        <dsp:cNvSpPr/>
      </dsp:nvSpPr>
      <dsp:spPr>
        <a:xfrm>
          <a:off x="991474" y="994649"/>
          <a:ext cx="3104057" cy="424797"/>
        </a:xfrm>
        <a:custGeom>
          <a:avLst/>
          <a:gdLst/>
          <a:ahLst/>
          <a:cxnLst/>
          <a:rect l="0" t="0" r="0" b="0"/>
          <a:pathLst>
            <a:path>
              <a:moveTo>
                <a:pt x="3104057" y="0"/>
              </a:moveTo>
              <a:lnTo>
                <a:pt x="3104057" y="216587"/>
              </a:lnTo>
              <a:lnTo>
                <a:pt x="0" y="216587"/>
              </a:lnTo>
              <a:lnTo>
                <a:pt x="0" y="42479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C7D53F-26C3-478A-A292-0CDCD3C94587}">
      <dsp:nvSpPr>
        <dsp:cNvPr id="0" name=""/>
        <dsp:cNvSpPr/>
      </dsp:nvSpPr>
      <dsp:spPr>
        <a:xfrm>
          <a:off x="3104057" y="3175"/>
          <a:ext cx="1982948" cy="991474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rgbClr val="00206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070C0"/>
              </a:solidFill>
            </a:rPr>
            <a:t>Helminths</a:t>
          </a:r>
          <a:endParaRPr lang="en-US" sz="2800" b="1" kern="1200" dirty="0">
            <a:solidFill>
              <a:srgbClr val="0070C0"/>
            </a:solidFill>
          </a:endParaRPr>
        </a:p>
      </dsp:txBody>
      <dsp:txXfrm>
        <a:off x="3104057" y="3175"/>
        <a:ext cx="1982948" cy="991474"/>
      </dsp:txXfrm>
    </dsp:sp>
    <dsp:sp modelId="{143BCF67-E027-467E-BF4F-83258D0C3900}">
      <dsp:nvSpPr>
        <dsp:cNvPr id="0" name=""/>
        <dsp:cNvSpPr/>
      </dsp:nvSpPr>
      <dsp:spPr>
        <a:xfrm>
          <a:off x="0" y="1419447"/>
          <a:ext cx="1982948" cy="99147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Round worms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(nematodes)</a:t>
          </a:r>
          <a:endParaRPr lang="en-US" sz="20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0" y="1419447"/>
        <a:ext cx="1982948" cy="991474"/>
      </dsp:txXfrm>
    </dsp:sp>
    <dsp:sp modelId="{B26C2D8A-E6D4-4FEE-95A4-AEADD4A3DCAC}">
      <dsp:nvSpPr>
        <dsp:cNvPr id="0" name=""/>
        <dsp:cNvSpPr/>
      </dsp:nvSpPr>
      <dsp:spPr>
        <a:xfrm>
          <a:off x="1035110" y="2818962"/>
          <a:ext cx="1982948" cy="99147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Trichuris trichiura</a:t>
          </a:r>
          <a:endParaRPr lang="en-US" sz="2000" kern="1200" dirty="0" smtClean="0">
            <a:solidFill>
              <a:schemeClr val="accent6">
                <a:lumMod val="50000"/>
              </a:schemeClr>
            </a:solidFill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035110" y="2818962"/>
        <a:ext cx="1982948" cy="991474"/>
      </dsp:txXfrm>
    </dsp:sp>
    <dsp:sp modelId="{DDE9EFEE-3AD2-4031-9F73-D3A51DE1D256}">
      <dsp:nvSpPr>
        <dsp:cNvPr id="0" name=""/>
        <dsp:cNvSpPr/>
      </dsp:nvSpPr>
      <dsp:spPr>
        <a:xfrm>
          <a:off x="1035110" y="4226856"/>
          <a:ext cx="1982948" cy="99147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Ascaris lumbricoides</a:t>
          </a:r>
          <a:endParaRPr lang="en-US" sz="2000" kern="1200" dirty="0" smtClean="0">
            <a:solidFill>
              <a:schemeClr val="accent6">
                <a:lumMod val="50000"/>
              </a:schemeClr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035110" y="4226856"/>
        <a:ext cx="1982948" cy="991474"/>
      </dsp:txXfrm>
    </dsp:sp>
    <dsp:sp modelId="{B699754D-EBD5-4305-ADC7-CF728D45C638}">
      <dsp:nvSpPr>
        <dsp:cNvPr id="0" name=""/>
        <dsp:cNvSpPr/>
      </dsp:nvSpPr>
      <dsp:spPr>
        <a:xfrm>
          <a:off x="1035110" y="5634750"/>
          <a:ext cx="1982948" cy="991474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50000"/>
                </a:schemeClr>
              </a:solidFill>
            </a:rPr>
            <a:t>Enterobius vermicularis         </a:t>
          </a:r>
          <a:endParaRPr lang="en-U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035110" y="5634750"/>
        <a:ext cx="1982948" cy="991474"/>
      </dsp:txXfrm>
    </dsp:sp>
    <dsp:sp modelId="{EB109138-2CB8-4BA9-88C3-A4AEF5AC85B8}">
      <dsp:nvSpPr>
        <dsp:cNvPr id="0" name=""/>
        <dsp:cNvSpPr/>
      </dsp:nvSpPr>
      <dsp:spPr>
        <a:xfrm>
          <a:off x="2938741" y="1411069"/>
          <a:ext cx="2247454" cy="99147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7030A0"/>
              </a:solidFill>
            </a:rPr>
            <a:t>Segmented flat worms (cestodes)</a:t>
          </a:r>
          <a:endParaRPr lang="en-US" sz="2000" b="1" kern="1200" dirty="0">
            <a:solidFill>
              <a:srgbClr val="7030A0"/>
            </a:solidFill>
          </a:endParaRPr>
        </a:p>
      </dsp:txBody>
      <dsp:txXfrm>
        <a:off x="2938741" y="1411069"/>
        <a:ext cx="2247454" cy="991474"/>
      </dsp:txXfrm>
    </dsp:sp>
    <dsp:sp modelId="{5BDB2F7F-AE53-406E-924B-A53B80957F9A}">
      <dsp:nvSpPr>
        <dsp:cNvPr id="0" name=""/>
        <dsp:cNvSpPr/>
      </dsp:nvSpPr>
      <dsp:spPr>
        <a:xfrm>
          <a:off x="3500604" y="2818962"/>
          <a:ext cx="2247454" cy="99147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 smtClean="0">
              <a:solidFill>
                <a:srgbClr val="7030A0"/>
              </a:solidFill>
            </a:rPr>
            <a:t>T. solium  and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kern="1200" dirty="0" smtClean="0">
              <a:solidFill>
                <a:srgbClr val="7030A0"/>
              </a:solidFill>
            </a:rPr>
            <a:t>T. saginata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 dirty="0">
            <a:solidFill>
              <a:srgbClr val="7030A0"/>
            </a:solidFill>
          </a:endParaRPr>
        </a:p>
      </dsp:txBody>
      <dsp:txXfrm>
        <a:off x="3500604" y="2818962"/>
        <a:ext cx="2247454" cy="991474"/>
      </dsp:txXfrm>
    </dsp:sp>
    <dsp:sp modelId="{F865D9D5-7769-4C00-840D-93BB3359EA8B}">
      <dsp:nvSpPr>
        <dsp:cNvPr id="0" name=""/>
        <dsp:cNvSpPr/>
      </dsp:nvSpPr>
      <dsp:spPr>
        <a:xfrm>
          <a:off x="3500604" y="4226856"/>
          <a:ext cx="2247454" cy="99147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solidFill>
            <a:srgbClr val="7030A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7030A0"/>
              </a:solidFill>
            </a:rPr>
            <a:t>Diphyllobothrium latum</a:t>
          </a:r>
          <a:endParaRPr lang="en-US" sz="2000" b="1" kern="1200" dirty="0">
            <a:solidFill>
              <a:srgbClr val="7030A0"/>
            </a:solidFill>
          </a:endParaRPr>
        </a:p>
      </dsp:txBody>
      <dsp:txXfrm>
        <a:off x="3500604" y="4226856"/>
        <a:ext cx="2247454" cy="991474"/>
      </dsp:txXfrm>
    </dsp:sp>
    <dsp:sp modelId="{C633349C-6936-4363-AADB-EF34085C6892}">
      <dsp:nvSpPr>
        <dsp:cNvPr id="0" name=""/>
        <dsp:cNvSpPr/>
      </dsp:nvSpPr>
      <dsp:spPr>
        <a:xfrm>
          <a:off x="6400805" y="1399310"/>
          <a:ext cx="1982948" cy="991474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solidFill>
            <a:schemeClr val="accent3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3">
                  <a:lumMod val="50000"/>
                </a:schemeClr>
              </a:solidFill>
            </a:rPr>
            <a:t>Non-segmented flat worms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3">
                  <a:lumMod val="50000"/>
                </a:schemeClr>
              </a:solidFill>
            </a:rPr>
            <a:t>(trematodes)</a:t>
          </a:r>
          <a:endParaRPr lang="en-US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6400805" y="1399310"/>
        <a:ext cx="1982948" cy="991474"/>
      </dsp:txXfrm>
    </dsp:sp>
    <dsp:sp modelId="{E9784E42-AF97-4A8D-AC1E-F6C49BA0F7B3}">
      <dsp:nvSpPr>
        <dsp:cNvPr id="0" name=""/>
        <dsp:cNvSpPr/>
      </dsp:nvSpPr>
      <dsp:spPr>
        <a:xfrm>
          <a:off x="6703851" y="2923305"/>
          <a:ext cx="1982948" cy="1142138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>
          <a:solidFill>
            <a:schemeClr val="accent3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3">
                  <a:lumMod val="50000"/>
                </a:schemeClr>
              </a:solidFill>
            </a:rPr>
            <a:t>Schistosoma mansoni &amp; Schistosoma japonicum</a:t>
          </a:r>
          <a:endParaRPr lang="en-US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6703851" y="2923305"/>
        <a:ext cx="1982948" cy="1142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039A-5A1A-4DD4-A1F8-4731A72C2817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46023-5A36-4C3A-8AC6-560CDE076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6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pair of Taenia </a:t>
            </a:r>
            <a:r>
              <a:rPr lang="en-US" dirty="0" err="1" smtClean="0"/>
              <a:t>proglottids</a:t>
            </a:r>
            <a:r>
              <a:rPr lang="en-US" dirty="0" smtClean="0"/>
              <a:t>, dried and resembling sesame seeds, each containing hundreds of eggs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2619FC-A0B8-46E7-B821-37496F3B1B19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9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NSP= non-structural</a:t>
            </a:r>
            <a:r>
              <a:rPr lang="en-US" baseline="0" dirty="0" smtClean="0"/>
              <a:t> proteins.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46023-5A36-4C3A-8AC6-560CDE0768B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8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398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574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513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5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957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54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34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963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236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63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35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8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654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5637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714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117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078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224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6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7033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53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74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146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065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0273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20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47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39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98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4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62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7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66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BDBCA-9B2E-43F6-BBAC-BF5C4BC45B76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49C29-754B-4BED-B355-593CEF2DB0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63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90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F4632-29DB-4C87-AF50-646E55C240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3C502-458A-4A92-8DAA-C91ADDDE94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15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47002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/>
            </a:r>
            <a:br>
              <a:rPr lang="en-US" sz="7200" b="1" dirty="0" smtClean="0">
                <a:solidFill>
                  <a:srgbClr val="0070C0"/>
                </a:solidFill>
              </a:rPr>
            </a:br>
            <a:r>
              <a:rPr lang="en-US" sz="7200" b="1" dirty="0" smtClean="0">
                <a:solidFill>
                  <a:srgbClr val="0070C0"/>
                </a:solidFill>
              </a:rPr>
              <a:t>Parasitic and Viral Infections </a:t>
            </a:r>
            <a:r>
              <a:rPr lang="en-US" sz="7200" b="1" dirty="0">
                <a:solidFill>
                  <a:srgbClr val="0070C0"/>
                </a:solidFill>
              </a:rPr>
              <a:t>of Gastrointestinal </a:t>
            </a:r>
            <a:r>
              <a:rPr lang="en-US" sz="7200" b="1" dirty="0" smtClean="0">
                <a:solidFill>
                  <a:srgbClr val="0070C0"/>
                </a:solidFill>
              </a:rPr>
              <a:t>Tract</a:t>
            </a:r>
            <a:r>
              <a:rPr lang="en-US" sz="7200" b="1" dirty="0">
                <a:solidFill>
                  <a:srgbClr val="0070C0"/>
                </a:solidFill>
              </a:rPr>
              <a:t/>
            </a:r>
            <a:br>
              <a:rPr lang="en-US" sz="7200" b="1" dirty="0">
                <a:solidFill>
                  <a:srgbClr val="0070C0"/>
                </a:solidFill>
              </a:rPr>
            </a:b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914400"/>
            <a:ext cx="8153400" cy="5257800"/>
          </a:xfrm>
          <a:ln w="38100">
            <a:solidFill>
              <a:srgbClr val="C00000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80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534400" cy="64008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0070C0"/>
                </a:solidFill>
              </a:rPr>
              <a:t>Life cycle of </a:t>
            </a:r>
            <a:r>
              <a:rPr lang="en-US" sz="2800" b="1" i="1" dirty="0" smtClean="0">
                <a:solidFill>
                  <a:srgbClr val="0070C0"/>
                </a:solidFill>
              </a:rPr>
              <a:t>Giardia lamblia</a:t>
            </a:r>
            <a:r>
              <a:rPr lang="en-US" sz="2800" b="1" dirty="0" smtClean="0">
                <a:solidFill>
                  <a:srgbClr val="0070C0"/>
                </a:solidFill>
              </a:rPr>
              <a:t>: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F:\copy of LG\parasites figurers\Giardia life cycl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14400"/>
            <a:ext cx="8763000" cy="57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560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008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Balantidium coli</a:t>
            </a:r>
          </a:p>
          <a:p>
            <a:pPr marL="45720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+mj-lt"/>
              </a:rPr>
              <a:t>Classification</a:t>
            </a:r>
            <a:r>
              <a:rPr lang="en-US" dirty="0" smtClean="0">
                <a:solidFill>
                  <a:srgbClr val="7030A0"/>
                </a:solidFill>
                <a:latin typeface="+mj-lt"/>
              </a:rPr>
              <a:t>: </a:t>
            </a:r>
            <a:r>
              <a:rPr lang="en-US" dirty="0" smtClean="0">
                <a:solidFill>
                  <a:schemeClr val="tx1"/>
                </a:solidFill>
                <a:latin typeface="+mj-lt"/>
              </a:rPr>
              <a:t>Ciliophora.</a:t>
            </a: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Habitat</a:t>
            </a:r>
            <a:r>
              <a:rPr lang="en-US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:</a:t>
            </a:r>
            <a:r>
              <a:rPr lang="en-US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Large intestine of man</a:t>
            </a:r>
            <a:r>
              <a:rPr lang="en-US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Reservoir host:</a:t>
            </a:r>
            <a:r>
              <a:rPr lang="en-US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Pigs</a:t>
            </a:r>
            <a:r>
              <a:rPr lang="en-US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(commensal). </a:t>
            </a: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Morphology:</a:t>
            </a:r>
            <a:r>
              <a:rPr lang="en-US" b="1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Trophozoite</a:t>
            </a:r>
            <a:r>
              <a:rPr lang="en-US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and </a:t>
            </a:r>
            <a:r>
              <a:rPr lang="en-US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cyst.</a:t>
            </a:r>
            <a:r>
              <a:rPr lang="en-US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 marL="45720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Pathogenesis: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Invasive </a:t>
            </a:r>
            <a:r>
              <a:rPr lang="en-US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colitis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                                       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→ bloody-</a:t>
            </a:r>
            <a:r>
              <a:rPr lang="en-US" dirty="0" err="1" smtClean="0">
                <a:solidFill>
                  <a:schemeClr val="tx1"/>
                </a:solidFill>
                <a:latin typeface="+mj-lt"/>
              </a:rPr>
              <a:t>mucoid</a:t>
            </a:r>
            <a:r>
              <a:rPr lang="en-US" dirty="0" smtClean="0">
                <a:solidFill>
                  <a:schemeClr val="tx1"/>
                </a:solidFill>
                <a:latin typeface="+mj-lt"/>
              </a:rPr>
              <a:t> diarrhea (</a:t>
            </a:r>
            <a:r>
              <a:rPr lang="en-US" sz="2800" dirty="0" err="1" smtClean="0">
                <a:solidFill>
                  <a:srgbClr val="C00000"/>
                </a:solidFill>
              </a:rPr>
              <a:t>Balantidial</a:t>
            </a:r>
            <a:r>
              <a:rPr lang="en-US" sz="2800" dirty="0" smtClean="0">
                <a:solidFill>
                  <a:srgbClr val="C00000"/>
                </a:solidFill>
              </a:rPr>
              <a:t> dysentery) </a:t>
            </a:r>
            <a:endParaRPr lang="en-US" sz="2800" dirty="0">
              <a:solidFill>
                <a:srgbClr val="C00000"/>
              </a:solidFill>
            </a:endParaRPr>
          </a:p>
          <a:p>
            <a:pPr lvl="0" algn="l">
              <a:spcBef>
                <a:spcPts val="0"/>
              </a:spcBef>
            </a:pPr>
            <a:r>
              <a:rPr lang="en-US" sz="2800" dirty="0" smtClean="0">
                <a:solidFill>
                  <a:schemeClr val="tx1"/>
                </a:solidFill>
              </a:rPr>
              <a:t>                      </a:t>
            </a:r>
            <a:endParaRPr lang="en-US" sz="2000" b="1" dirty="0">
              <a:solidFill>
                <a:srgbClr val="008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4" t="22727" r="32558" b="19318"/>
          <a:stretch/>
        </p:blipFill>
        <p:spPr bwMode="auto">
          <a:xfrm>
            <a:off x="6781800" y="3820390"/>
            <a:ext cx="2133600" cy="258040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0"/>
          <a:stretch/>
        </p:blipFill>
        <p:spPr bwMode="auto">
          <a:xfrm>
            <a:off x="304800" y="3820390"/>
            <a:ext cx="2362848" cy="2580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61508"/>
            <a:ext cx="3962400" cy="279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65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629400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en-US" b="1" u="sng" dirty="0" smtClean="0">
                <a:solidFill>
                  <a:srgbClr val="C00000"/>
                </a:solidFill>
              </a:rPr>
              <a:t>Cryptosporidiosis</a:t>
            </a:r>
            <a:r>
              <a:rPr lang="en-US" b="1" u="sng" dirty="0">
                <a:solidFill>
                  <a:srgbClr val="C00000"/>
                </a:solidFill>
              </a:rPr>
              <a:t>: </a:t>
            </a:r>
            <a:endParaRPr lang="en-US" b="1" u="sng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Cryptosporidium</a:t>
            </a:r>
            <a:r>
              <a:rPr lang="en-US" b="1" dirty="0" smtClean="0">
                <a:solidFill>
                  <a:srgbClr val="C00000"/>
                </a:solidFill>
              </a:rPr>
              <a:t> species: </a:t>
            </a:r>
            <a:r>
              <a:rPr lang="en-US" dirty="0" smtClean="0">
                <a:solidFill>
                  <a:prstClr val="black"/>
                </a:solidFill>
              </a:rPr>
              <a:t>obligate </a:t>
            </a:r>
            <a:r>
              <a:rPr lang="en-US" dirty="0">
                <a:solidFill>
                  <a:prstClr val="black"/>
                </a:solidFill>
              </a:rPr>
              <a:t>intracellular </a:t>
            </a:r>
            <a:r>
              <a:rPr lang="en-US" dirty="0" smtClean="0">
                <a:solidFill>
                  <a:prstClr val="black"/>
                </a:solidFill>
              </a:rPr>
              <a:t>parasite.</a:t>
            </a:r>
            <a:endParaRPr lang="en-US" b="1" u="sng" dirty="0">
              <a:solidFill>
                <a:srgbClr val="C00000"/>
              </a:solidFill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0070C0"/>
                </a:solidFill>
              </a:rPr>
              <a:t>Zoonotic</a:t>
            </a:r>
            <a:r>
              <a:rPr lang="en-US" sz="3000" dirty="0">
                <a:solidFill>
                  <a:prstClr val="black"/>
                </a:solidFill>
              </a:rPr>
              <a:t> disease in veterinary and animal handlers.</a:t>
            </a: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</a:pPr>
            <a:r>
              <a:rPr lang="en-US" sz="3000" b="1" dirty="0">
                <a:solidFill>
                  <a:srgbClr val="0070C0"/>
                </a:solidFill>
              </a:rPr>
              <a:t>Mode of transmission</a:t>
            </a:r>
            <a:r>
              <a:rPr lang="en-US" sz="3000" dirty="0">
                <a:solidFill>
                  <a:srgbClr val="0070C0"/>
                </a:solidFill>
              </a:rPr>
              <a:t>:</a:t>
            </a:r>
          </a:p>
          <a:p>
            <a:pPr marL="800100" lvl="1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prstClr val="black"/>
                </a:solidFill>
              </a:rPr>
              <a:t>Fecal-oral route: poor personal hygiene.</a:t>
            </a:r>
          </a:p>
          <a:p>
            <a:pPr marL="800100" lvl="1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prstClr val="black"/>
                </a:solidFill>
              </a:rPr>
              <a:t>Direct contact with infected animals.</a:t>
            </a:r>
          </a:p>
          <a:p>
            <a:pPr marL="800100" lvl="1" indent="-34290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prstClr val="black"/>
                </a:solidFill>
              </a:rPr>
              <a:t>Waterborne: swimming pool water; (the microbe resist chlorination).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prstClr val="black"/>
                </a:solidFill>
              </a:rPr>
              <a:t>The </a:t>
            </a:r>
            <a:r>
              <a:rPr lang="en-US" sz="3000" b="1" dirty="0">
                <a:solidFill>
                  <a:srgbClr val="0070C0"/>
                </a:solidFill>
              </a:rPr>
              <a:t>infectious oocyst </a:t>
            </a:r>
            <a:r>
              <a:rPr lang="en-US" sz="3000" dirty="0">
                <a:solidFill>
                  <a:prstClr val="black"/>
                </a:solidFill>
              </a:rPr>
              <a:t>reach the microvilli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>
                <a:solidFill>
                  <a:prstClr val="black"/>
                </a:solidFill>
              </a:rPr>
              <a:t>of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  <a:r>
              <a:rPr lang="en-US" sz="3000" dirty="0">
                <a:solidFill>
                  <a:prstClr val="black"/>
                </a:solidFill>
              </a:rPr>
              <a:t>small intestine where they multiply at the apical end of epithelial cells</a:t>
            </a:r>
            <a:r>
              <a:rPr lang="en-US" sz="3000" b="1" dirty="0">
                <a:solidFill>
                  <a:srgbClr val="0070C0"/>
                </a:solidFill>
              </a:rPr>
              <a:t>, merozoites</a:t>
            </a:r>
            <a:r>
              <a:rPr lang="en-US" sz="3000" dirty="0">
                <a:solidFill>
                  <a:prstClr val="black"/>
                </a:solidFill>
              </a:rPr>
              <a:t> are released and infect other cells; </a:t>
            </a:r>
            <a:r>
              <a:rPr lang="en-US" sz="3000" dirty="0">
                <a:solidFill>
                  <a:srgbClr val="0070C0"/>
                </a:solidFill>
              </a:rPr>
              <a:t>watery diarrheal illness </a:t>
            </a:r>
            <a:r>
              <a:rPr lang="en-US" sz="3000" dirty="0">
                <a:solidFill>
                  <a:prstClr val="black"/>
                </a:solidFill>
              </a:rPr>
              <a:t>(</a:t>
            </a:r>
            <a:r>
              <a:rPr lang="en-US" sz="3000" dirty="0">
                <a:solidFill>
                  <a:srgbClr val="C00000"/>
                </a:solidFill>
              </a:rPr>
              <a:t>not invasive</a:t>
            </a:r>
            <a:r>
              <a:rPr lang="en-US" sz="3000" dirty="0">
                <a:solidFill>
                  <a:prstClr val="black"/>
                </a:solidFill>
              </a:rPr>
              <a:t>).</a:t>
            </a: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prstClr val="black"/>
                </a:solidFill>
              </a:rPr>
              <a:t> </a:t>
            </a:r>
            <a:r>
              <a:rPr lang="en-US" sz="3000" b="1" dirty="0">
                <a:solidFill>
                  <a:srgbClr val="0070C0"/>
                </a:solidFill>
              </a:rPr>
              <a:t>Diagnosis</a:t>
            </a:r>
            <a:r>
              <a:rPr lang="en-US" sz="3000" dirty="0">
                <a:solidFill>
                  <a:prstClr val="black"/>
                </a:solidFill>
              </a:rPr>
              <a:t>: Detection of </a:t>
            </a:r>
            <a:r>
              <a:rPr lang="en-US" sz="3000" dirty="0">
                <a:solidFill>
                  <a:srgbClr val="0070C0"/>
                </a:solidFill>
              </a:rPr>
              <a:t>acid-fast oocyst </a:t>
            </a:r>
            <a:r>
              <a:rPr lang="en-US" sz="3000" dirty="0">
                <a:solidFill>
                  <a:prstClr val="black"/>
                </a:solidFill>
              </a:rPr>
              <a:t>in stool or antigen detection.</a:t>
            </a:r>
          </a:p>
          <a:p>
            <a:pPr marL="0" lvl="0" indent="0">
              <a:buNone/>
            </a:pPr>
            <a:endParaRPr lang="en-US" sz="28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1" t="24006" r="44156" b="23723"/>
          <a:stretch/>
        </p:blipFill>
        <p:spPr bwMode="auto">
          <a:xfrm rot="16200000">
            <a:off x="6778339" y="4720937"/>
            <a:ext cx="1073726" cy="320039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9571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pic>
        <p:nvPicPr>
          <p:cNvPr id="1026" name="Picture 2" descr="C:\Users\nmansour\Desktop\640px-Cryptosporidiosis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763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18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5270408"/>
              </p:ext>
            </p:extLst>
          </p:nvPr>
        </p:nvGraphicFramePr>
        <p:xfrm>
          <a:off x="152401" y="0"/>
          <a:ext cx="8839198" cy="6798033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752599"/>
                <a:gridCol w="1862640"/>
                <a:gridCol w="1740705"/>
                <a:gridCol w="1741627"/>
                <a:gridCol w="1741627"/>
              </a:tblGrid>
              <a:tr h="5334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none" strike="noStrike" cap="none" spc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7030A0"/>
                          </a:solidFill>
                          <a:effectLst/>
                        </a:rPr>
                        <a:t>Entamoeba </a:t>
                      </a:r>
                      <a:r>
                        <a:rPr lang="en-US" sz="1800" dirty="0" err="1">
                          <a:solidFill>
                            <a:srgbClr val="7030A0"/>
                          </a:solidFill>
                          <a:effectLst/>
                        </a:rPr>
                        <a:t>histolytica</a:t>
                      </a:r>
                      <a:endParaRPr lang="en-US" sz="1600" i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7030A0"/>
                          </a:solidFill>
                          <a:effectLst/>
                        </a:rPr>
                        <a:t>Giardia intestinalis</a:t>
                      </a:r>
                      <a:endParaRPr lang="en-US" sz="1600" i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7030A0"/>
                          </a:solidFill>
                          <a:effectLst/>
                        </a:rPr>
                        <a:t>Cryptosporidium species</a:t>
                      </a:r>
                      <a:endParaRPr lang="en-US" sz="1600" i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7030A0"/>
                          </a:solidFill>
                          <a:effectLst/>
                        </a:rPr>
                        <a:t>Balantidium coli</a:t>
                      </a:r>
                      <a:endParaRPr lang="en-US" sz="1600" i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79666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Epidemiology 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World </a:t>
                      </a:r>
                      <a:r>
                        <a:rPr lang="en-US" sz="1800" dirty="0" smtClean="0">
                          <a:effectLst/>
                        </a:rPr>
                        <a:t>wide</a:t>
                      </a: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The most common cause of diarrhea in adults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Zoonotic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Zoonotic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690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Mode of infection 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Faecal</a:t>
                      </a:r>
                      <a:r>
                        <a:rPr lang="en-US" sz="1800" dirty="0" smtClean="0">
                          <a:effectLst/>
                        </a:rPr>
                        <a:t>-oral</a:t>
                      </a:r>
                      <a:r>
                        <a:rPr lang="en-US" sz="1800" dirty="0">
                          <a:effectLst/>
                        </a:rPr>
                        <a:t>, water born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9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Auto-infection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69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Infective stage 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Cyst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Cyst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oocyst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Cyst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69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cap="none" spc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Habitat</a:t>
                      </a:r>
                      <a:r>
                        <a:rPr lang="en-US" sz="1600" cap="none" spc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Colon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Duodenum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Small intestine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Colon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264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Clinically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-Colitis: dysentery</a:t>
                      </a:r>
                      <a:endParaRPr lang="en-US" sz="16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 Extra intestinal → ameobic abscess in liver, brain, lung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-Fatty diarrhea (steatorrhea)</a:t>
                      </a:r>
                      <a:endParaRPr lang="en-US" sz="16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 cholangitis and cholecystitis.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Watery diarrhea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Colitis dysentery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8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Diagnostic stage (stool examination)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Trophozoite (active, motile by pseudopodia)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Trophozoite (motile with flagella)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Oocyst by modified acid fast stain (intracellaular)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Trophozoite (motile with cilia)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5843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cap="none" spc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Treatment </a:t>
                      </a:r>
                      <a:endParaRPr lang="en-US" sz="1600" b="1" cap="none" spc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Metronidazole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800" kern="1200" dirty="0" err="1">
                          <a:effectLst/>
                        </a:rPr>
                        <a:t>nitazoxanide</a:t>
                      </a:r>
                      <a:r>
                        <a:rPr lang="en-US" sz="1800" kern="1200" dirty="0">
                          <a:effectLst/>
                        </a:rPr>
                        <a:t> or </a:t>
                      </a:r>
                      <a:r>
                        <a:rPr lang="en-US" sz="1800" kern="1200" dirty="0" err="1">
                          <a:effectLst/>
                        </a:rPr>
                        <a:t>paromomycin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Metronidazole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337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2133600"/>
          </a:xfrm>
          <a:ln w="76200">
            <a:solidFill>
              <a:srgbClr val="B40085"/>
            </a:solidFill>
          </a:ln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9600" b="1" dirty="0" smtClean="0">
                <a:solidFill>
                  <a:srgbClr val="B40085"/>
                </a:solidFill>
                <a:ea typeface="Calibri"/>
                <a:cs typeface="Arial"/>
              </a:rPr>
              <a:t>Helminths</a:t>
            </a:r>
            <a:endParaRPr lang="en-US" sz="9600" dirty="0">
              <a:solidFill>
                <a:srgbClr val="B40085"/>
              </a:solidFill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5425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993805"/>
              </p:ext>
            </p:extLst>
          </p:nvPr>
        </p:nvGraphicFramePr>
        <p:xfrm>
          <a:off x="304800" y="200891"/>
          <a:ext cx="8686800" cy="66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8838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7030A0"/>
                </a:solidFill>
              </a:rPr>
              <a:t>Cestodes (tape worms</a:t>
            </a:r>
            <a:r>
              <a:rPr lang="en-US" sz="3600" b="1" dirty="0" smtClean="0">
                <a:solidFill>
                  <a:srgbClr val="7030A0"/>
                </a:solidFill>
              </a:rPr>
              <a:t>)</a:t>
            </a: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7150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7030A0"/>
                </a:solidFill>
              </a:rPr>
              <a:t>Taeniasis</a:t>
            </a:r>
            <a:r>
              <a:rPr lang="en-US" dirty="0" smtClean="0"/>
              <a:t> </a:t>
            </a:r>
            <a:endParaRPr lang="en-US" b="1" dirty="0"/>
          </a:p>
          <a:p>
            <a:r>
              <a:rPr lang="en-US" dirty="0" smtClean="0"/>
              <a:t>Caused by </a:t>
            </a:r>
            <a:r>
              <a:rPr lang="en-US" dirty="0" smtClean="0">
                <a:solidFill>
                  <a:srgbClr val="7030A0"/>
                </a:solidFill>
              </a:rPr>
              <a:t>T. Solium </a:t>
            </a:r>
            <a:r>
              <a:rPr lang="en-US" dirty="0" smtClean="0"/>
              <a:t>(pork tape worm) &amp;              </a:t>
            </a:r>
            <a:r>
              <a:rPr lang="en-US" dirty="0" smtClean="0">
                <a:solidFill>
                  <a:srgbClr val="7030A0"/>
                </a:solidFill>
              </a:rPr>
              <a:t>T. Saginata</a:t>
            </a:r>
            <a:r>
              <a:rPr lang="en-US" dirty="0" smtClean="0"/>
              <a:t> (beef tape worm).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Mode of infection: </a:t>
            </a:r>
            <a:r>
              <a:rPr lang="en-US" dirty="0" smtClean="0"/>
              <a:t>ingestion of </a:t>
            </a:r>
            <a:r>
              <a:rPr lang="en-US" b="1" dirty="0" smtClean="0">
                <a:solidFill>
                  <a:srgbClr val="7030A0"/>
                </a:solidFill>
              </a:rPr>
              <a:t>larva</a:t>
            </a:r>
            <a:r>
              <a:rPr lang="en-US" dirty="0" smtClean="0"/>
              <a:t> in undercooked meat (pork or beef).</a:t>
            </a:r>
          </a:p>
          <a:p>
            <a:r>
              <a:rPr lang="en-US" dirty="0" smtClean="0"/>
              <a:t>Clinically: asymptomatic or diarrhea </a:t>
            </a:r>
          </a:p>
          <a:p>
            <a:r>
              <a:rPr lang="en-US" dirty="0" smtClean="0"/>
              <a:t>Diagnosis: detect egg in stool </a:t>
            </a:r>
          </a:p>
          <a:p>
            <a:r>
              <a:rPr lang="en-US" dirty="0" smtClean="0"/>
              <a:t>Treatment: praziquantel </a:t>
            </a:r>
          </a:p>
          <a:p>
            <a:r>
              <a:rPr lang="en-US" dirty="0" smtClean="0"/>
              <a:t>NB: </a:t>
            </a:r>
            <a:r>
              <a:rPr lang="en-US" dirty="0"/>
              <a:t>ingestion of food contaminated by </a:t>
            </a:r>
            <a:r>
              <a:rPr lang="en-US" dirty="0" smtClean="0"/>
              <a:t>Taenia solium egg </a:t>
            </a:r>
            <a:r>
              <a:rPr lang="en-US" dirty="0"/>
              <a:t>from human stool → larva in intestine (cysticercosis) → brain, heart, and lung </a:t>
            </a:r>
            <a:r>
              <a:rPr lang="en-US" dirty="0" smtClean="0"/>
              <a:t>lesions.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558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" y="228600"/>
            <a:ext cx="5876731" cy="648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7" b="13324"/>
          <a:stretch/>
        </p:blipFill>
        <p:spPr bwMode="auto">
          <a:xfrm>
            <a:off x="6019800" y="228600"/>
            <a:ext cx="2978179" cy="37437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267201"/>
            <a:ext cx="2978179" cy="24458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27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523875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832764" y="221673"/>
            <a:ext cx="3276600" cy="38177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764" y="4191000"/>
            <a:ext cx="3276600" cy="25371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9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458200" cy="6324600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70C0"/>
                </a:solidFill>
                <a:ea typeface="+mj-ea"/>
                <a:cs typeface="+mj-cs"/>
              </a:rPr>
              <a:t>Parasitic diseases of the GIT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  <a:ea typeface="+mj-ea"/>
                <a:cs typeface="+mj-cs"/>
              </a:rPr>
              <a:t>Protozoa infections:</a:t>
            </a:r>
          </a:p>
          <a:p>
            <a:r>
              <a:rPr lang="en-US" altLang="zh-CN" sz="2800" i="1" dirty="0" smtClean="0">
                <a:ea typeface="SimSun" pitchFamily="2" charset="-122"/>
                <a:cs typeface="Times New Roman" pitchFamily="18" charset="0"/>
              </a:rPr>
              <a:t>Entamoeba</a:t>
            </a:r>
            <a:r>
              <a:rPr lang="en-US" altLang="zh-CN" sz="2800" dirty="0" smtClean="0"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ea typeface="SimSun" pitchFamily="2" charset="-122"/>
                <a:cs typeface="Times New Roman" pitchFamily="18" charset="0"/>
              </a:rPr>
              <a:t>histolytica</a:t>
            </a:r>
          </a:p>
          <a:p>
            <a:r>
              <a:rPr lang="en-US" sz="2800" i="1" dirty="0"/>
              <a:t>Giardia </a:t>
            </a:r>
            <a:r>
              <a:rPr lang="en-US" sz="2800" i="1" dirty="0" smtClean="0"/>
              <a:t>intestinalis</a:t>
            </a:r>
          </a:p>
          <a:p>
            <a:r>
              <a:rPr lang="en-US" sz="2800" i="1" dirty="0" smtClean="0"/>
              <a:t>Sporozoa: Cryptosporidium</a:t>
            </a:r>
            <a:r>
              <a:rPr lang="en-US" sz="2800" dirty="0" smtClean="0"/>
              <a:t> species, </a:t>
            </a:r>
            <a:endParaRPr lang="en-US" sz="2800" i="1" dirty="0" smtClean="0"/>
          </a:p>
          <a:p>
            <a:r>
              <a:rPr lang="en-US" sz="2800" i="1" dirty="0"/>
              <a:t>Balantidium </a:t>
            </a:r>
            <a:r>
              <a:rPr lang="en-US" sz="2800" i="1" dirty="0" smtClean="0"/>
              <a:t>coli</a:t>
            </a:r>
            <a:r>
              <a:rPr lang="en-US" sz="2800" dirty="0" smtClean="0"/>
              <a:t>.</a:t>
            </a:r>
            <a:endParaRPr lang="en-US" sz="2800" b="1" dirty="0" smtClean="0">
              <a:solidFill>
                <a:srgbClr val="0070C0"/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70C0"/>
                </a:solidFill>
                <a:ea typeface="+mj-ea"/>
                <a:cs typeface="+mj-cs"/>
              </a:rPr>
              <a:t>Helminthic infections: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Cestodes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Trematodes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Nematodes</a:t>
            </a:r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3432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63246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Diphylobothriasis</a:t>
            </a:r>
            <a:endParaRPr lang="en-US" dirty="0">
              <a:solidFill>
                <a:srgbClr val="7030A0"/>
              </a:solidFill>
              <a:latin typeface="+mj-lt"/>
              <a:ea typeface="Calibri"/>
              <a:cs typeface="Arial"/>
            </a:endParaRPr>
          </a:p>
          <a:p>
            <a:pPr>
              <a:spcBef>
                <a:spcPts val="0"/>
              </a:spcBef>
            </a:pPr>
            <a:r>
              <a:rPr lang="en-US" b="1" dirty="0" smtClean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D. Latum (fish tape worm)</a:t>
            </a:r>
            <a:r>
              <a:rPr lang="en-US" b="1" dirty="0" smtClean="0">
                <a:latin typeface="+mj-lt"/>
                <a:ea typeface="Calibri"/>
                <a:cs typeface="Arial"/>
              </a:rPr>
              <a:t> </a:t>
            </a:r>
            <a:r>
              <a:rPr lang="en-US" dirty="0" smtClean="0">
                <a:latin typeface="+mj-lt"/>
                <a:ea typeface="Calibri"/>
                <a:cs typeface="Arial"/>
              </a:rPr>
              <a:t>about 15 meter.  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Mode of infection: </a:t>
            </a:r>
            <a:r>
              <a:rPr lang="en-US" dirty="0" smtClean="0">
                <a:latin typeface="+mj-lt"/>
                <a:ea typeface="Calibri"/>
                <a:cs typeface="Arial"/>
              </a:rPr>
              <a:t>ingestion of larva in raw or undercooked fish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Clinically: </a:t>
            </a:r>
            <a:r>
              <a:rPr lang="en-US" dirty="0" smtClean="0">
                <a:latin typeface="+mj-lt"/>
                <a:ea typeface="Calibri"/>
                <a:cs typeface="Arial"/>
              </a:rPr>
              <a:t>diarrhea, megaloblastic anemia, penetrate intestine (encyst).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Diagnosis: </a:t>
            </a:r>
            <a:r>
              <a:rPr lang="en-US" dirty="0" smtClean="0">
                <a:latin typeface="+mj-lt"/>
                <a:ea typeface="Calibri"/>
                <a:cs typeface="Arial"/>
              </a:rPr>
              <a:t>detect egg in stool.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7030A0"/>
                </a:solidFill>
                <a:latin typeface="+mj-lt"/>
                <a:ea typeface="Calibri"/>
                <a:cs typeface="Arial"/>
              </a:rPr>
              <a:t>Treatment: </a:t>
            </a:r>
            <a:r>
              <a:rPr lang="en-US" dirty="0" smtClean="0">
                <a:latin typeface="+mj-lt"/>
                <a:ea typeface="Calibri"/>
                <a:cs typeface="Arial"/>
              </a:rPr>
              <a:t>praziquantel.</a:t>
            </a:r>
            <a:endParaRPr lang="en-US" dirty="0">
              <a:latin typeface="+mj-lt"/>
              <a:ea typeface="Calibri"/>
              <a:cs typeface="Arial"/>
            </a:endParaRP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19600"/>
            <a:ext cx="3048000" cy="2328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4191000"/>
            <a:ext cx="5324475" cy="2557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10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2"/>
          </a:xfrm>
        </p:spPr>
        <p:txBody>
          <a:bodyPr>
            <a:normAutofit/>
          </a:bodyPr>
          <a:lstStyle/>
          <a:p>
            <a:pPr lvl="0"/>
            <a:r>
              <a:rPr lang="en-US" sz="3600" b="1" dirty="0">
                <a:solidFill>
                  <a:schemeClr val="accent3">
                    <a:lumMod val="50000"/>
                  </a:schemeClr>
                </a:solidFill>
                <a:ea typeface="Calibri"/>
                <a:cs typeface="Arial"/>
              </a:rPr>
              <a:t>Trematodes </a:t>
            </a:r>
            <a:endParaRPr lang="en-US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91600" cy="60960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b="1" u="sng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Intestinal bilharziaisis</a:t>
            </a:r>
            <a:endParaRPr lang="en-US" u="sng" dirty="0">
              <a:solidFill>
                <a:srgbClr val="008000"/>
              </a:solidFill>
              <a:latin typeface="+mj-lt"/>
              <a:ea typeface="Calibri"/>
              <a:cs typeface="Arial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Schistosoma mansoni </a:t>
            </a:r>
            <a:r>
              <a:rPr lang="en-US" dirty="0" smtClean="0">
                <a:latin typeface="+mj-lt"/>
                <a:ea typeface="Calibri"/>
                <a:cs typeface="Arial"/>
              </a:rPr>
              <a:t>&amp; </a:t>
            </a: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Schistosoma japonicum.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+mj-lt"/>
                <a:ea typeface="Calibri"/>
                <a:cs typeface="Arial"/>
              </a:rPr>
              <a:t>Intermediate host: snail.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Mode of infection: </a:t>
            </a:r>
            <a:r>
              <a:rPr lang="en-US" dirty="0" smtClean="0">
                <a:latin typeface="+mj-lt"/>
                <a:ea typeface="Calibri"/>
                <a:cs typeface="Arial"/>
              </a:rPr>
              <a:t>swimming or contact with stagnant water canals</a:t>
            </a:r>
            <a:r>
              <a:rPr lang="en-US" dirty="0" smtClean="0">
                <a:latin typeface="+mj-lt"/>
                <a:ea typeface="Calibri"/>
              </a:rPr>
              <a:t>→</a:t>
            </a:r>
            <a:r>
              <a:rPr lang="en-US" dirty="0" smtClean="0">
                <a:latin typeface="+mj-lt"/>
                <a:ea typeface="Calibri"/>
                <a:cs typeface="Arial"/>
              </a:rPr>
              <a:t> cercaria penetrate the skin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Habitat:</a:t>
            </a:r>
            <a:r>
              <a:rPr lang="en-US" dirty="0" smtClean="0">
                <a:latin typeface="+mj-lt"/>
                <a:ea typeface="Calibri"/>
                <a:cs typeface="Arial"/>
              </a:rPr>
              <a:t> mesenteric venous plexus (intestine)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+mj-lt"/>
                <a:ea typeface="Calibri"/>
                <a:cs typeface="Arial"/>
              </a:rPr>
              <a:t>Adult female worm lay down eggs with lateral spine in submucosa which penetrate into lumen 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Clinically: </a:t>
            </a:r>
            <a:r>
              <a:rPr lang="en-US" dirty="0" smtClean="0">
                <a:latin typeface="+mj-lt"/>
                <a:ea typeface="Calibri"/>
                <a:cs typeface="Arial"/>
              </a:rPr>
              <a:t>dysentery </a:t>
            </a:r>
            <a:r>
              <a:rPr lang="en-US" dirty="0" smtClean="0">
                <a:latin typeface="+mj-lt"/>
                <a:ea typeface="Calibri"/>
              </a:rPr>
              <a:t>→</a:t>
            </a:r>
            <a:r>
              <a:rPr lang="en-US" dirty="0" smtClean="0">
                <a:latin typeface="+mj-lt"/>
                <a:ea typeface="Calibri"/>
                <a:cs typeface="Arial"/>
              </a:rPr>
              <a:t> complication as portal hypertension and hepatic fibrosis</a:t>
            </a:r>
            <a:r>
              <a:rPr lang="en-US" dirty="0" smtClean="0">
                <a:latin typeface="+mj-lt"/>
                <a:ea typeface="Calibri"/>
              </a:rPr>
              <a:t>→ </a:t>
            </a:r>
            <a:r>
              <a:rPr lang="en-US" dirty="0" smtClean="0">
                <a:latin typeface="+mj-lt"/>
                <a:ea typeface="Calibri"/>
                <a:cs typeface="Arial"/>
              </a:rPr>
              <a:t>splenomegaly &amp; esophageal varices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rgbClr val="008000"/>
                </a:solidFill>
                <a:latin typeface="+mj-lt"/>
                <a:ea typeface="Calibri"/>
                <a:cs typeface="Arial"/>
              </a:rPr>
              <a:t>Treatment: </a:t>
            </a:r>
            <a:r>
              <a:rPr lang="en-US" dirty="0" smtClean="0">
                <a:latin typeface="+mj-lt"/>
                <a:ea typeface="Calibri"/>
                <a:cs typeface="Arial"/>
              </a:rPr>
              <a:t>praziquantel </a:t>
            </a:r>
            <a:endParaRPr lang="en-US" dirty="0">
              <a:latin typeface="+mj-lt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5729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0"/>
            <a:ext cx="3733800" cy="556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8600"/>
            <a:ext cx="4648200" cy="647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981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Nematodes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(cylindrical worms)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60198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pPr marL="514350" indent="-514350">
              <a:buAutoNum type="alphaUcPeriod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Infective stage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: 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egg</a:t>
            </a:r>
            <a:r>
              <a:rPr lang="en-US" dirty="0"/>
              <a:t>  (Mode of infection: Ingestion of the egg in contaminated food</a:t>
            </a:r>
            <a:r>
              <a:rPr lang="en-US" dirty="0" smtClean="0"/>
              <a:t>).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772443"/>
              </p:ext>
            </p:extLst>
          </p:nvPr>
        </p:nvGraphicFramePr>
        <p:xfrm>
          <a:off x="152400" y="1905000"/>
          <a:ext cx="8839200" cy="492398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52600"/>
                <a:gridCol w="2667000"/>
                <a:gridCol w="2362200"/>
                <a:gridCol w="2057400"/>
              </a:tblGrid>
              <a:tr h="8021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Enterobius </a:t>
                      </a: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vermicularis  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pin worm )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Ascaris 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lumbricoides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Trichuris trichiura</a:t>
                      </a:r>
                    </a:p>
                    <a:p>
                      <a:pPr marL="72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(whip worm)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87200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Epidemiology 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-Most common worm in US</a:t>
                      </a:r>
                    </a:p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-autoinfection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- 2</a:t>
                      </a:r>
                      <a:r>
                        <a:rPr lang="en-US" sz="1600" b="1" baseline="30000" dirty="0">
                          <a:effectLst/>
                          <a:latin typeface="+mj-lt"/>
                          <a:ea typeface="Calibri"/>
                          <a:cs typeface="Arial"/>
                        </a:rPr>
                        <a:t>nd</a:t>
                      </a: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 common worm in US</a:t>
                      </a:r>
                    </a:p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- 1/3 world’s population is  infected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/>
                      <a:endParaRPr lang="en-US" sz="1600" b="1" dirty="0">
                        <a:latin typeface="+mj-lt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547700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Habitat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Large intestine &amp; perianal region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small intestine and bile ducts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Caecum &amp; appendix </a:t>
                      </a:r>
                    </a:p>
                  </a:txBody>
                  <a:tcPr marL="68580" marR="68580" marT="0" marB="0"/>
                </a:tc>
              </a:tr>
              <a:tr h="1284815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Clinically 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Nocturnal itching in anus &amp; visible white small worm seen in stool or perianal region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7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Intestinal obstruction &amp; biliary duct obstruction </a:t>
                      </a:r>
                    </a:p>
                    <a:p>
                      <a:pPr marL="357750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 smtClean="0">
                          <a:effectLst/>
                          <a:latin typeface="+mj-lt"/>
                          <a:ea typeface="Calibri"/>
                          <a:cs typeface="Arial"/>
                        </a:rPr>
                        <a:t>worm </a:t>
                      </a: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</a:t>
                      </a: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blood </a:t>
                      </a: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</a:t>
                      </a: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 lung (pneumonitis)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-diarrhea &amp; flatulence</a:t>
                      </a:r>
                    </a:p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-Appendicitis</a:t>
                      </a:r>
                    </a:p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j-lt"/>
                          <a:ea typeface="Calibri"/>
                          <a:cs typeface="Arial"/>
                        </a:rPr>
                        <a:t>- Rectal prolapse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547700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Diagnosis 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effectLst/>
                          <a:latin typeface="+mj-lt"/>
                          <a:ea typeface="Calibri"/>
                        </a:rPr>
                        <a:t>Detect egg in stool</a:t>
                      </a:r>
                      <a:endParaRPr lang="en-US" b="1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47700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Treatment </a:t>
                      </a:r>
                      <a:endParaRPr lang="en-US" sz="1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effectLst/>
                          <a:latin typeface="+mj-lt"/>
                          <a:ea typeface="Calibri"/>
                        </a:rPr>
                        <a:t>Mebendazole</a:t>
                      </a:r>
                      <a:endParaRPr lang="en-US" b="1" dirty="0">
                        <a:latin typeface="+mj-lt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58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86" y="202364"/>
            <a:ext cx="3402013" cy="200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7" y="233592"/>
            <a:ext cx="2730500" cy="197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2363"/>
            <a:ext cx="2859087" cy="200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2209801"/>
            <a:ext cx="2859087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7" y="2209801"/>
            <a:ext cx="278288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2240757"/>
            <a:ext cx="3349626" cy="217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75" y="4514091"/>
            <a:ext cx="2730500" cy="2350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4" y="4572000"/>
            <a:ext cx="3273426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4572000"/>
            <a:ext cx="2859088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4" y="2240757"/>
            <a:ext cx="3266499" cy="2102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11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63246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/>
          <a:lstStyle/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  <a:cs typeface="Arial"/>
              </a:rPr>
              <a:t>B. infective </a:t>
            </a:r>
            <a:r>
              <a:rPr lang="en-US" u="sng" dirty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  <a:cs typeface="Arial"/>
              </a:rPr>
              <a:t>stage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  <a:cs typeface="Arial"/>
              </a:rPr>
              <a:t>: 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Calibri"/>
                <a:cs typeface="Arial"/>
              </a:rPr>
              <a:t>larva</a:t>
            </a:r>
            <a:endParaRPr lang="en-US" dirty="0">
              <a:latin typeface="+mj-lt"/>
              <a:ea typeface="Calibri"/>
              <a:cs typeface="Arial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+mj-lt"/>
                <a:ea typeface="Calibri"/>
                <a:cs typeface="Arial"/>
              </a:rPr>
              <a:t>larva from the </a:t>
            </a:r>
            <a:r>
              <a:rPr lang="en-US" dirty="0" smtClean="0">
                <a:latin typeface="+mj-lt"/>
                <a:ea typeface="Calibri"/>
                <a:cs typeface="Arial"/>
              </a:rPr>
              <a:t>soil penetrate </a:t>
            </a:r>
            <a:r>
              <a:rPr lang="en-US" dirty="0">
                <a:latin typeface="+mj-lt"/>
                <a:ea typeface="Calibri"/>
                <a:cs typeface="Arial"/>
              </a:rPr>
              <a:t>skin </a:t>
            </a:r>
            <a:r>
              <a:rPr lang="en-US" dirty="0">
                <a:latin typeface="+mj-lt"/>
                <a:ea typeface="Calibri"/>
              </a:rPr>
              <a:t>→</a:t>
            </a:r>
            <a:r>
              <a:rPr lang="en-US" dirty="0">
                <a:latin typeface="+mj-lt"/>
                <a:ea typeface="Calibri"/>
                <a:cs typeface="Arial"/>
              </a:rPr>
              <a:t> blood </a:t>
            </a:r>
            <a:r>
              <a:rPr lang="en-US" dirty="0">
                <a:latin typeface="+mj-lt"/>
                <a:ea typeface="Calibri"/>
              </a:rPr>
              <a:t>→</a:t>
            </a:r>
            <a:r>
              <a:rPr lang="en-US" dirty="0">
                <a:latin typeface="+mj-lt"/>
                <a:ea typeface="Calibri"/>
                <a:cs typeface="Arial"/>
              </a:rPr>
              <a:t> lung (pneumonitis) </a:t>
            </a:r>
            <a:r>
              <a:rPr lang="en-US" dirty="0">
                <a:latin typeface="+mj-lt"/>
                <a:ea typeface="Calibri"/>
              </a:rPr>
              <a:t>→</a:t>
            </a:r>
            <a:r>
              <a:rPr lang="en-US" dirty="0">
                <a:latin typeface="+mj-lt"/>
                <a:ea typeface="Calibri"/>
                <a:cs typeface="Arial"/>
              </a:rPr>
              <a:t> </a:t>
            </a:r>
            <a:r>
              <a:rPr lang="en-US" dirty="0" smtClean="0">
                <a:latin typeface="+mj-lt"/>
                <a:ea typeface="Calibri"/>
                <a:cs typeface="Arial"/>
              </a:rPr>
              <a:t>intestine.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endParaRPr lang="en-US" dirty="0">
              <a:latin typeface="+mj-lt"/>
              <a:ea typeface="Calibri"/>
              <a:cs typeface="Arial"/>
            </a:endParaRP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516845"/>
              </p:ext>
            </p:extLst>
          </p:nvPr>
        </p:nvGraphicFramePr>
        <p:xfrm>
          <a:off x="304800" y="2209800"/>
          <a:ext cx="8610600" cy="4419601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00200"/>
                <a:gridCol w="3810000"/>
                <a:gridCol w="3200400"/>
              </a:tblGrid>
              <a:tr h="117820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Hook worm disease</a:t>
                      </a:r>
                      <a:endParaRPr lang="en-US" sz="20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Arial"/>
                      </a:endParaRPr>
                    </a:p>
                    <a:p>
                      <a:pPr marL="36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(Ancylostoma &amp; Necator americanus)</a:t>
                      </a:r>
                      <a:endParaRPr lang="en-US" sz="20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Strongyloides </a:t>
                      </a:r>
                      <a:r>
                        <a:rPr lang="en-US" sz="20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steroralis</a:t>
                      </a:r>
                      <a:endParaRPr lang="en-US" sz="20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Arial"/>
                      </a:endParaRPr>
                    </a:p>
                    <a:p>
                      <a:pPr marL="36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(thread worm)</a:t>
                      </a:r>
                      <a:endParaRPr lang="en-US" sz="2000" dirty="0">
                        <a:solidFill>
                          <a:srgbClr val="7030A0"/>
                        </a:solidFill>
                        <a:effectLst/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370682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Clinically </a:t>
                      </a:r>
                      <a:endParaRPr lang="en-US" sz="20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Intestinal ulceration 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 chronic blood loss 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 iron deficiency anemia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Intestinal ulceration 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 bloody stool &amp; malabsorption → anemia </a:t>
                      </a:r>
                      <a:endParaRPr lang="en-US" sz="2000" dirty="0">
                        <a:effectLst/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178207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Diagnosis</a:t>
                      </a:r>
                      <a:endParaRPr lang="en-US" sz="20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Detect </a:t>
                      </a: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egg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 in stool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Detect 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Calibri"/>
                          <a:cs typeface="Arial"/>
                        </a:rPr>
                        <a:t>larva</a:t>
                      </a:r>
                      <a:r>
                        <a:rPr lang="en-US" sz="2000" dirty="0" smtClean="0">
                          <a:effectLst/>
                          <a:latin typeface="+mj-lt"/>
                          <a:ea typeface="Calibri"/>
                          <a:cs typeface="Arial"/>
                        </a:rPr>
                        <a:t> (filariform) 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in stool 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Times New Roman"/>
                        </a:rPr>
                        <a:t>→</a:t>
                      </a:r>
                      <a:r>
                        <a:rPr lang="en-US" sz="2000" dirty="0">
                          <a:effectLst/>
                          <a:latin typeface="+mj-lt"/>
                          <a:ea typeface="Calibri"/>
                          <a:cs typeface="Arial"/>
                        </a:rPr>
                        <a:t> autoinfection  </a:t>
                      </a:r>
                    </a:p>
                  </a:txBody>
                  <a:tcPr marL="68580" marR="68580" marT="0" marB="0"/>
                </a:tc>
              </a:tr>
              <a:tr h="692505">
                <a:tc>
                  <a:txBody>
                    <a:bodyPr/>
                    <a:lstStyle/>
                    <a:p>
                      <a:pPr marL="36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Arial"/>
                        </a:rPr>
                        <a:t>Treatment </a:t>
                      </a:r>
                      <a:endParaRPr lang="en-US" sz="20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6000" algn="ctr"/>
                      <a:r>
                        <a:rPr lang="en-US" sz="2000" dirty="0" smtClean="0">
                          <a:latin typeface="+mj-lt"/>
                        </a:rPr>
                        <a:t>Mebendazole or albendazole 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6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932"/>
            <a:ext cx="4038600" cy="2247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590801"/>
            <a:ext cx="4246418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495800" cy="647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48200"/>
            <a:ext cx="4114800" cy="2057400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86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981201"/>
            <a:ext cx="7772400" cy="2209800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rgbClr val="0070C0"/>
                </a:solidFill>
              </a:rPr>
              <a:t>Viral </a:t>
            </a:r>
            <a:r>
              <a:rPr lang="en-US" sz="7200" b="1" dirty="0" smtClean="0">
                <a:solidFill>
                  <a:srgbClr val="0070C0"/>
                </a:solidFill>
              </a:rPr>
              <a:t>Gastroenteritis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70912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915400" cy="65532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Viral causing gastro-enteritis</a:t>
            </a:r>
          </a:p>
          <a:p>
            <a:pPr algn="l"/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en-US" dirty="0" smtClean="0">
              <a:solidFill>
                <a:srgbClr val="C00000"/>
              </a:solidFill>
            </a:endParaRPr>
          </a:p>
          <a:p>
            <a:pPr algn="l"/>
            <a:endParaRPr lang="en-US" sz="27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34437"/>
              </p:ext>
            </p:extLst>
          </p:nvPr>
        </p:nvGraphicFramePr>
        <p:xfrm>
          <a:off x="152400" y="838200"/>
          <a:ext cx="9019309" cy="571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4827"/>
                <a:gridCol w="2084652"/>
                <a:gridCol w="2425003"/>
                <a:gridCol w="2254827"/>
              </a:tblGrid>
              <a:tr h="47245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DNA viruses 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RNA viruses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172897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Adeno-virus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rgbClr val="B40085"/>
                          </a:solidFill>
                        </a:rPr>
                        <a:t>Serotypes: 40-41</a:t>
                      </a: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rgbClr val="B40085"/>
                          </a:solidFill>
                        </a:rPr>
                        <a:t>(Adenoviridae) </a:t>
                      </a:r>
                    </a:p>
                    <a:p>
                      <a:pPr algn="ctr"/>
                      <a:endParaRPr lang="en-US" sz="2400" b="1" dirty="0">
                        <a:solidFill>
                          <a:srgbClr val="B4008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Rota virus 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(Reoviridae)</a:t>
                      </a:r>
                      <a:endParaRPr lang="en-US" sz="2400" b="1" dirty="0">
                        <a:solidFill>
                          <a:srgbClr val="B4008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Norwalk virus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(</a:t>
                      </a:r>
                      <a:r>
                        <a:rPr lang="en-US" sz="2400" b="1" dirty="0" err="1" smtClean="0">
                          <a:solidFill>
                            <a:srgbClr val="B40085"/>
                          </a:solidFill>
                        </a:rPr>
                        <a:t>Calciviridae</a:t>
                      </a:r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) </a:t>
                      </a:r>
                      <a:endParaRPr lang="en-US" sz="2400" b="1" dirty="0">
                        <a:solidFill>
                          <a:srgbClr val="B40085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solidFill>
                            <a:srgbClr val="B40085"/>
                          </a:solidFill>
                        </a:rPr>
                        <a:t>Astrovirus</a:t>
                      </a:r>
                      <a:endParaRPr lang="en-US" sz="2400" b="1" dirty="0" smtClean="0">
                        <a:solidFill>
                          <a:srgbClr val="B40085"/>
                        </a:solidFill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(</a:t>
                      </a:r>
                      <a:r>
                        <a:rPr lang="en-US" sz="2400" b="1" dirty="0" err="1" smtClean="0">
                          <a:solidFill>
                            <a:srgbClr val="B40085"/>
                          </a:solidFill>
                        </a:rPr>
                        <a:t>Astroviridae</a:t>
                      </a:r>
                      <a:r>
                        <a:rPr lang="en-US" sz="2400" b="1" dirty="0" smtClean="0">
                          <a:solidFill>
                            <a:srgbClr val="B40085"/>
                          </a:solidFill>
                        </a:rPr>
                        <a:t>) </a:t>
                      </a:r>
                      <a:endParaRPr lang="en-US" sz="2400" b="1" dirty="0">
                        <a:solidFill>
                          <a:srgbClr val="B40085"/>
                        </a:solidFill>
                      </a:endParaRPr>
                    </a:p>
                  </a:txBody>
                  <a:tcPr/>
                </a:tc>
              </a:tr>
              <a:tr h="1827993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ds DNA , </a:t>
                      </a:r>
                      <a:r>
                        <a:rPr lang="en-US" sz="2000" b="1" dirty="0" smtClean="0"/>
                        <a:t>icosahedral, </a:t>
                      </a:r>
                      <a:r>
                        <a:rPr lang="en-US" sz="2000" b="1" dirty="0" smtClean="0"/>
                        <a:t>non enveloped 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C00000"/>
                          </a:solidFill>
                        </a:rPr>
                        <a:t>Ds</a:t>
                      </a:r>
                      <a:r>
                        <a:rPr lang="en-US" sz="2000" b="1" dirty="0" smtClean="0"/>
                        <a:t> RNA, </a:t>
                      </a:r>
                      <a:r>
                        <a:rPr lang="en-US" sz="2000" b="1" dirty="0" smtClean="0"/>
                        <a:t>icosahedral </a:t>
                      </a:r>
                      <a:r>
                        <a:rPr lang="en-US" sz="2000" b="1" dirty="0" smtClean="0"/>
                        <a:t>(</a:t>
                      </a:r>
                      <a:r>
                        <a:rPr lang="en-US" sz="20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double shell</a:t>
                      </a:r>
                      <a:r>
                        <a:rPr lang="en-US" sz="2000" b="1" dirty="0" smtClean="0"/>
                        <a:t>),</a:t>
                      </a:r>
                    </a:p>
                    <a:p>
                      <a:r>
                        <a:rPr lang="en-US" sz="2000" b="1" dirty="0" smtClean="0"/>
                        <a:t>Non enveloped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Ss</a:t>
                      </a:r>
                      <a:r>
                        <a:rPr lang="en-US" sz="2000" b="1" baseline="0" dirty="0" smtClean="0"/>
                        <a:t> RNA , </a:t>
                      </a:r>
                      <a:r>
                        <a:rPr lang="en-US" sz="2000" b="1" baseline="0" dirty="0" smtClean="0"/>
                        <a:t>icosahedral     </a:t>
                      </a:r>
                      <a:r>
                        <a:rPr lang="en-US" sz="2000" b="1" baseline="0" dirty="0" smtClean="0"/>
                        <a:t>(cup shaped depression) giving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cs typeface="Times New Roman" pitchFamily="18" charset="0"/>
                        </a:rPr>
                        <a:t>“Star of David” </a:t>
                      </a:r>
                      <a:r>
                        <a:rPr lang="en-US" sz="2000" b="1" dirty="0" smtClean="0">
                          <a:solidFill>
                            <a:prstClr val="black"/>
                          </a:solidFill>
                          <a:cs typeface="Times New Roman" pitchFamily="18" charset="0"/>
                        </a:rPr>
                        <a:t>appearance.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err="1" smtClean="0"/>
                        <a:t>Ss</a:t>
                      </a:r>
                      <a:r>
                        <a:rPr lang="en-US" sz="2000" b="1" baseline="0" dirty="0" smtClean="0"/>
                        <a:t> RNA , </a:t>
                      </a:r>
                      <a:r>
                        <a:rPr lang="en-US" sz="2000" b="1" baseline="0" dirty="0" smtClean="0"/>
                        <a:t>icosahedral  </a:t>
                      </a:r>
                      <a:r>
                        <a:rPr lang="en-US" sz="2000" b="1" baseline="0" dirty="0" smtClean="0"/>
                        <a:t>with </a:t>
                      </a:r>
                      <a:r>
                        <a:rPr lang="en-US" sz="2000" b="1" dirty="0" smtClean="0">
                          <a:solidFill>
                            <a:prstClr val="black"/>
                          </a:solidFill>
                        </a:rPr>
                        <a:t>5 or 6-pointed star appearance</a:t>
                      </a:r>
                      <a:endParaRPr lang="en-US" sz="2000" b="1" dirty="0"/>
                    </a:p>
                  </a:txBody>
                  <a:tcPr/>
                </a:tc>
              </a:tr>
              <a:tr h="1241656">
                <a:tc grid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rgbClr val="008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Transmitted through</a:t>
                      </a:r>
                      <a:r>
                        <a:rPr lang="en-US" sz="2400" b="1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en-US" sz="2400" b="1" baseline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Contaminated food or water.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All cause watery diarrhea with </a:t>
                      </a:r>
                      <a:r>
                        <a:rPr lang="en-US" sz="2400" dirty="0" smtClean="0">
                          <a:solidFill>
                            <a:srgbClr val="923C9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especially in winter</a:t>
                      </a:r>
                      <a:endParaRPr lang="en-US" sz="1800" b="1" dirty="0" smtClean="0">
                        <a:solidFill>
                          <a:prstClr val="black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42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6553200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b="1" u="sng" dirty="0" smtClean="0">
                <a:solidFill>
                  <a:srgbClr val="0070C0"/>
                </a:solidFill>
              </a:rPr>
              <a:t>Pattern of infection: </a:t>
            </a:r>
          </a:p>
          <a:p>
            <a:pPr marL="0" indent="0">
              <a:buNone/>
            </a:pPr>
            <a:r>
              <a:rPr lang="en-US" b="1" u="sng" dirty="0" smtClean="0">
                <a:solidFill>
                  <a:srgbClr val="0070C0"/>
                </a:solidFill>
              </a:rPr>
              <a:t>a. Sporadic </a:t>
            </a:r>
            <a:r>
              <a:rPr lang="en-US" b="1" u="sng" dirty="0">
                <a:solidFill>
                  <a:srgbClr val="0070C0"/>
                </a:solidFill>
              </a:rPr>
              <a:t>cases:</a:t>
            </a:r>
          </a:p>
          <a:p>
            <a:r>
              <a:rPr lang="en-US" b="1" u="sng" dirty="0">
                <a:solidFill>
                  <a:srgbClr val="008000"/>
                </a:solidFill>
              </a:rPr>
              <a:t>In infants: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b="1" dirty="0"/>
              <a:t>Rotavirus (</a:t>
            </a:r>
            <a:r>
              <a:rPr lang="en-US" sz="3200" b="1" dirty="0">
                <a:solidFill>
                  <a:srgbClr val="B40085"/>
                </a:solidFill>
              </a:rPr>
              <a:t>the commonest cause of diarrhea in infant</a:t>
            </a:r>
            <a:r>
              <a:rPr lang="en-US" sz="3200" b="1" dirty="0"/>
              <a:t>)</a:t>
            </a:r>
            <a:r>
              <a:rPr lang="en-US" sz="3200" dirty="0"/>
              <a:t>,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b="1" dirty="0"/>
              <a:t>Adenoviruses 40 &amp; </a:t>
            </a:r>
            <a:r>
              <a:rPr lang="en-US" sz="3200" b="1" dirty="0" smtClean="0"/>
              <a:t>41.</a:t>
            </a:r>
          </a:p>
          <a:p>
            <a:pPr marL="457200" lvl="1" indent="0">
              <a:buNone/>
            </a:pPr>
            <a:r>
              <a:rPr lang="en-US" sz="3200" b="1" u="sng" dirty="0" smtClean="0">
                <a:solidFill>
                  <a:srgbClr val="008000"/>
                </a:solidFill>
              </a:rPr>
              <a:t>In </a:t>
            </a:r>
            <a:r>
              <a:rPr lang="en-US" sz="3200" b="1" u="sng" dirty="0">
                <a:solidFill>
                  <a:srgbClr val="008000"/>
                </a:solidFill>
              </a:rPr>
              <a:t>adults: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b="1" dirty="0"/>
              <a:t>Caliciviruses </a:t>
            </a:r>
            <a:r>
              <a:rPr lang="en-US" sz="3200" b="1" dirty="0">
                <a:solidFill>
                  <a:prstClr val="black"/>
                </a:solidFill>
              </a:rPr>
              <a:t>Norwalk virus </a:t>
            </a:r>
            <a:r>
              <a:rPr lang="en-US" sz="3200" dirty="0"/>
              <a:t>(</a:t>
            </a:r>
            <a:r>
              <a:rPr lang="en-US" sz="3200" b="1" dirty="0">
                <a:solidFill>
                  <a:srgbClr val="B40085"/>
                </a:solidFill>
              </a:rPr>
              <a:t>the commonest viral cause of </a:t>
            </a:r>
            <a:r>
              <a:rPr lang="en-US" sz="3200" b="1" dirty="0" smtClean="0">
                <a:solidFill>
                  <a:srgbClr val="B40085"/>
                </a:solidFill>
              </a:rPr>
              <a:t>gastroenteritis in adult</a:t>
            </a:r>
            <a:r>
              <a:rPr lang="en-US" sz="3200" dirty="0"/>
              <a:t>),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/>
              <a:t>Astroviruses and </a:t>
            </a:r>
            <a:r>
              <a:rPr lang="en-US" sz="3200" dirty="0" smtClean="0"/>
              <a:t>adenoviruses</a:t>
            </a:r>
            <a:r>
              <a:rPr lang="en-US" sz="3200" dirty="0" smtClean="0">
                <a:solidFill>
                  <a:prstClr val="black"/>
                </a:solidFill>
              </a:rPr>
              <a:t>.</a:t>
            </a:r>
          </a:p>
          <a:p>
            <a:pPr marL="457200" lvl="1" indent="0">
              <a:buNone/>
            </a:pPr>
            <a:r>
              <a:rPr lang="en-US" sz="3200" b="1" u="sng" dirty="0" smtClean="0">
                <a:solidFill>
                  <a:srgbClr val="0070C0"/>
                </a:solidFill>
              </a:rPr>
              <a:t>b</a:t>
            </a:r>
            <a:r>
              <a:rPr lang="en-US" sz="3200" b="1" u="sng" dirty="0">
                <a:solidFill>
                  <a:srgbClr val="0070C0"/>
                </a:solidFill>
              </a:rPr>
              <a:t>. Epidemic </a:t>
            </a:r>
            <a:r>
              <a:rPr lang="en-US" sz="3200" b="1" u="sng" dirty="0" smtClean="0">
                <a:solidFill>
                  <a:srgbClr val="0070C0"/>
                </a:solidFill>
              </a:rPr>
              <a:t>gastroenteritis: The</a:t>
            </a:r>
            <a:r>
              <a:rPr lang="en-US" sz="3200" dirty="0" smtClean="0"/>
              <a:t> </a:t>
            </a:r>
            <a:r>
              <a:rPr lang="en-US" dirty="0">
                <a:solidFill>
                  <a:prstClr val="black"/>
                </a:solidFill>
              </a:rPr>
              <a:t>leading cause of outbreaks is </a:t>
            </a:r>
            <a:r>
              <a:rPr lang="en-US" b="1" dirty="0">
                <a:solidFill>
                  <a:prstClr val="black"/>
                </a:solidFill>
              </a:rPr>
              <a:t>Norwalk virus especially in </a:t>
            </a:r>
            <a:r>
              <a:rPr lang="en-US" b="1" dirty="0" smtClean="0">
                <a:solidFill>
                  <a:prstClr val="black"/>
                </a:solidFill>
              </a:rPr>
              <a:t>cruise </a:t>
            </a:r>
            <a:r>
              <a:rPr lang="en-US" b="1" dirty="0" smtClean="0">
                <a:solidFill>
                  <a:prstClr val="black"/>
                </a:solidFill>
              </a:rPr>
              <a:t>-</a:t>
            </a:r>
            <a:r>
              <a:rPr lang="en-US" b="1" dirty="0" smtClean="0">
                <a:solidFill>
                  <a:prstClr val="black"/>
                </a:solidFill>
              </a:rPr>
              <a:t>ship </a:t>
            </a:r>
            <a:r>
              <a:rPr lang="en-US" dirty="0">
                <a:solidFill>
                  <a:prstClr val="black"/>
                </a:solidFill>
              </a:rPr>
              <a:t>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38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-152400"/>
            <a:ext cx="8610600" cy="838200"/>
          </a:xfrm>
          <a:noFill/>
        </p:spPr>
        <p:txBody>
          <a:bodyPr>
            <a:noAutofit/>
          </a:bodyPr>
          <a:lstStyle/>
          <a:p>
            <a:r>
              <a:rPr lang="en-US" sz="3600" b="1" u="sng" dirty="0">
                <a:solidFill>
                  <a:srgbClr val="7030A0"/>
                </a:solidFill>
              </a:rPr>
              <a:t>Protozoa infections</a:t>
            </a:r>
            <a:r>
              <a:rPr lang="en-US" sz="3600" b="1" u="sng" dirty="0" smtClean="0">
                <a:solidFill>
                  <a:srgbClr val="7030A0"/>
                </a:solidFill>
              </a:rPr>
              <a:t>:</a:t>
            </a:r>
            <a:endParaRPr lang="en-US" sz="3600" u="sng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609600"/>
            <a:ext cx="8763000" cy="61722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spcBef>
                <a:spcPts val="0"/>
              </a:spcBef>
              <a:buClr>
                <a:srgbClr val="C00000"/>
              </a:buClr>
            </a:pPr>
            <a:r>
              <a:rPr lang="en-US" b="1" u="sng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Amebiasis: </a:t>
            </a:r>
            <a:r>
              <a:rPr lang="en-US" altLang="zh-CN" i="1" u="sng" dirty="0" smtClean="0">
                <a:solidFill>
                  <a:srgbClr val="C0000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Entamoeba</a:t>
            </a:r>
            <a:r>
              <a:rPr lang="en-US" altLang="zh-CN" u="sng" dirty="0" smtClean="0">
                <a:solidFill>
                  <a:srgbClr val="C0000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 u="sng" dirty="0" smtClean="0">
                <a:solidFill>
                  <a:srgbClr val="C0000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histolytica </a:t>
            </a:r>
            <a:r>
              <a:rPr lang="en-US" altLang="zh-CN" b="1" dirty="0" smtClean="0">
                <a:solidFill>
                  <a:schemeClr val="tx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(Rhizopoda)</a:t>
            </a:r>
            <a:r>
              <a:rPr lang="en-US" altLang="zh-CN" b="1" i="1" dirty="0" smtClean="0">
                <a:solidFill>
                  <a:schemeClr val="tx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l" fontAlgn="base">
              <a:spcBef>
                <a:spcPts val="0"/>
              </a:spcBef>
              <a:buClr>
                <a:srgbClr val="31B6FD"/>
              </a:buClr>
              <a:buSzPct val="100000"/>
              <a:buFontTx/>
              <a:buChar char="-"/>
            </a:pP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World 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wide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distributed, </a:t>
            </a:r>
          </a:p>
          <a:p>
            <a:pPr marL="457200" lvl="0" indent="-457200" algn="l" fontAlgn="base">
              <a:spcBef>
                <a:spcPts val="0"/>
              </a:spcBef>
              <a:buClr>
                <a:srgbClr val="31B6FD"/>
              </a:buClr>
              <a:buSzPct val="100000"/>
              <a:buFontTx/>
              <a:buChar char="-"/>
            </a:pP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more 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often in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the tropical 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countries with poor sanitary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conditions→ most common cause of diarrhea among adults.</a:t>
            </a:r>
          </a:p>
          <a:p>
            <a:pPr lvl="0" algn="l" fontAlgn="base">
              <a:spcBef>
                <a:spcPts val="0"/>
              </a:spcBef>
              <a:buClr>
                <a:srgbClr val="31B6FD"/>
              </a:buClr>
              <a:buSzPct val="100000"/>
            </a:pPr>
            <a:r>
              <a:rPr lang="en-US" altLang="zh-CN" b="1" u="sng" dirty="0" smtClean="0">
                <a:solidFill>
                  <a:srgbClr val="C0000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Morphology:</a:t>
            </a:r>
          </a:p>
          <a:p>
            <a:pPr marL="457200" indent="-457200" algn="l" fontAlgn="base"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b="1" dirty="0" smtClean="0">
                <a:solidFill>
                  <a:srgbClr val="7030A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Trophozoite:</a:t>
            </a:r>
            <a:r>
              <a:rPr lang="en-US" altLang="zh-CN" dirty="0" smtClean="0">
                <a:solidFill>
                  <a:srgbClr val="7030A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The active-moving form with </a:t>
            </a:r>
            <a:r>
              <a:rPr lang="en-US" altLang="zh-CN" dirty="0">
                <a:solidFill>
                  <a:srgbClr val="7030A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pseudopodia</a:t>
            </a:r>
            <a:r>
              <a:rPr lang="en-US" altLang="zh-CN" sz="3600" dirty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600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altLang="zh-CN" dirty="0" smtClean="0">
                <a:solidFill>
                  <a:srgbClr val="7030A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diagnostic 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in invasive intestinal and non intestinal 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diseases</a:t>
            </a:r>
            <a:r>
              <a:rPr lang="en-US" altLang="zh-CN" dirty="0" smtClean="0">
                <a:solidFill>
                  <a:srgbClr val="7030A0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rPr>
              <a:t>.</a:t>
            </a:r>
          </a:p>
          <a:p>
            <a:pPr marL="457200" indent="-457200" algn="l" fontAlgn="base">
              <a:spcBef>
                <a:spcPts val="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b="1" dirty="0" smtClean="0">
                <a:solidFill>
                  <a:srgbClr val="7030A0"/>
                </a:solidFill>
                <a:latin typeface="+mj-lt"/>
                <a:ea typeface="SimSun" pitchFamily="2" charset="-122"/>
              </a:rPr>
              <a:t>Cyst</a:t>
            </a:r>
            <a:r>
              <a:rPr lang="en-US" altLang="zh-CN" b="1" dirty="0">
                <a:solidFill>
                  <a:srgbClr val="7030A0"/>
                </a:solidFill>
                <a:latin typeface="+mj-lt"/>
                <a:ea typeface="SimSun" pitchFamily="2" charset="-122"/>
              </a:rPr>
              <a:t>: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</a:rPr>
              <a:t>Inactive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</a:rPr>
              <a:t>, 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</a:rPr>
              <a:t>non-motile spherical  form.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</a:rPr>
              <a:t>            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</a:rPr>
              <a:t>T</a:t>
            </a:r>
            <a:r>
              <a:rPr lang="en-US" altLang="zh-CN" dirty="0" smtClean="0">
                <a:solidFill>
                  <a:prstClr val="black"/>
                </a:solidFill>
                <a:latin typeface="+mj-lt"/>
                <a:ea typeface="SimSun" pitchFamily="2" charset="-122"/>
                <a:cs typeface="Arial" pitchFamily="34" charset="0"/>
              </a:rPr>
              <a:t>he </a:t>
            </a:r>
            <a:r>
              <a:rPr lang="en-US" altLang="zh-CN" dirty="0">
                <a:solidFill>
                  <a:srgbClr val="7030A0"/>
                </a:solidFill>
                <a:latin typeface="+mj-lt"/>
                <a:ea typeface="SimSun" pitchFamily="2" charset="-122"/>
                <a:cs typeface="Arial" pitchFamily="34" charset="0"/>
              </a:rPr>
              <a:t>infective</a:t>
            </a:r>
            <a:r>
              <a:rPr lang="en-US" altLang="zh-CN" dirty="0">
                <a:solidFill>
                  <a:prstClr val="black"/>
                </a:solidFill>
                <a:latin typeface="+mj-lt"/>
                <a:ea typeface="SimSun" pitchFamily="2" charset="-122"/>
                <a:cs typeface="Arial" pitchFamily="34" charset="0"/>
              </a:rPr>
              <a:t> stage.        </a:t>
            </a:r>
            <a:r>
              <a:rPr lang="en-US" altLang="zh-CN" sz="3100" dirty="0" smtClean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                                        </a:t>
            </a:r>
            <a:endParaRPr lang="en-US" altLang="zh-CN" sz="3100" dirty="0">
              <a:solidFill>
                <a:prstClr val="black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81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kumimoji="1" lang="en-GB" sz="3600" b="1" u="sng" kern="0" dirty="0">
                <a:solidFill>
                  <a:srgbClr val="923C94"/>
                </a:solidFill>
                <a:latin typeface="Times New Roman" pitchFamily="18" charset="0"/>
                <a:ea typeface="SimSun"/>
              </a:rPr>
              <a:t>Rotavirus</a:t>
            </a:r>
            <a:endParaRPr lang="en-US" sz="3600" b="1" u="sng" dirty="0" smtClean="0">
              <a:solidFill>
                <a:srgbClr val="923C94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fontAlgn="base">
              <a:spcAft>
                <a:spcPct val="0"/>
              </a:spcAft>
            </a:pPr>
            <a:r>
              <a:rPr lang="en-US" sz="3000" b="1" dirty="0" smtClean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Incubation </a:t>
            </a:r>
            <a:r>
              <a:rPr lang="en-US" sz="3000" b="1" dirty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period: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to 3 days (short)</a:t>
            </a:r>
          </a:p>
          <a:p>
            <a:pPr lvl="0" algn="l" fontAlgn="base">
              <a:spcAft>
                <a:spcPct val="0"/>
              </a:spcAft>
            </a:pPr>
            <a:r>
              <a:rPr lang="en-US" sz="3000" b="1" dirty="0" smtClean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Duration </a:t>
            </a:r>
            <a:r>
              <a:rPr lang="en-US" sz="3000" b="1" dirty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of illness: 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2-6 days </a:t>
            </a:r>
            <a:r>
              <a:rPr lang="en-US" sz="3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(self limited).</a:t>
            </a:r>
          </a:p>
          <a:p>
            <a:pPr lvl="0" algn="l" fontAlgn="base">
              <a:spcAft>
                <a:spcPct val="0"/>
              </a:spcAft>
            </a:pPr>
            <a:r>
              <a:rPr lang="en-US" sz="3000" b="1" dirty="0" smtClean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Pathogenesis:</a:t>
            </a:r>
          </a:p>
          <a:p>
            <a:pPr marL="457200" indent="-457200" algn="l" fontAlgn="base"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Attached and replicate in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small intestinal villi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3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causes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villi damage (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villus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shortening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000" dirty="0" smtClean="0">
                <a:solidFill>
                  <a:schemeClr val="tx1"/>
                </a:solidFill>
                <a:latin typeface="Calibri"/>
                <a:cs typeface="Times New Roman" pitchFamily="18" charset="0"/>
              </a:rPr>
              <a:t>→</a:t>
            </a:r>
            <a:r>
              <a:rPr lang="en-US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Mal-absorption </a:t>
            </a:r>
            <a:r>
              <a:rPr lang="en-US" sz="3000" dirty="0" smtClean="0">
                <a:solidFill>
                  <a:schemeClr val="tx1"/>
                </a:solidFill>
                <a:latin typeface="Calibri"/>
                <a:cs typeface="Times New Roman" pitchFamily="18" charset="0"/>
              </a:rPr>
              <a:t>→ </a:t>
            </a:r>
            <a:r>
              <a:rPr lang="en-US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osmotic Watery</a:t>
            </a:r>
            <a:r>
              <a:rPr lang="en-US" sz="3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diarrhea due to:</a:t>
            </a:r>
          </a:p>
          <a:p>
            <a:pPr algn="l" fontAlgn="base">
              <a:spcAft>
                <a:spcPct val="0"/>
              </a:spcAft>
            </a:pPr>
            <a:r>
              <a:rPr lang="en-US" sz="3000" b="1" dirty="0" smtClean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Diagnosis: </a:t>
            </a:r>
          </a:p>
          <a:p>
            <a:pPr marL="457200" indent="-457200" algn="l" fontAlgn="base">
              <a:spcAft>
                <a:spcPct val="0"/>
              </a:spcAft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Calibri"/>
                <a:cs typeface="Times New Roman" pitchFamily="18" charset="0"/>
              </a:rPr>
              <a:t>detection </a:t>
            </a:r>
            <a:r>
              <a:rPr lang="en-US" sz="3000" dirty="0">
                <a:solidFill>
                  <a:schemeClr val="tx1"/>
                </a:solidFill>
                <a:latin typeface="Calibri"/>
                <a:cs typeface="Times New Roman" pitchFamily="18" charset="0"/>
              </a:rPr>
              <a:t>of virus in stool by E/M or </a:t>
            </a:r>
            <a:r>
              <a:rPr lang="en-US" sz="3000" dirty="0" smtClean="0">
                <a:solidFill>
                  <a:schemeClr val="tx1"/>
                </a:solidFill>
                <a:latin typeface="Calibri"/>
                <a:cs typeface="Times New Roman" pitchFamily="18" charset="0"/>
              </a:rPr>
              <a:t>PCR</a:t>
            </a:r>
          </a:p>
          <a:p>
            <a:pPr marL="457200" indent="-457200" algn="l" fontAlgn="base">
              <a:spcAft>
                <a:spcPct val="0"/>
              </a:spcAft>
              <a:buFontTx/>
              <a:buChar char="-"/>
            </a:pPr>
            <a:r>
              <a:rPr lang="en-US" sz="3000" dirty="0" smtClean="0">
                <a:solidFill>
                  <a:schemeClr val="tx1"/>
                </a:solidFill>
                <a:latin typeface="Calibri"/>
                <a:cs typeface="Times New Roman" pitchFamily="18" charset="0"/>
              </a:rPr>
              <a:t>Serological: detection of viral Ag in stool </a:t>
            </a:r>
          </a:p>
          <a:p>
            <a:pPr algn="l" fontAlgn="base">
              <a:spcAft>
                <a:spcPct val="0"/>
              </a:spcAft>
            </a:pPr>
            <a:r>
              <a:rPr lang="en-US" sz="3000" b="1" dirty="0" smtClean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Treatment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fluids</a:t>
            </a:r>
          </a:p>
          <a:p>
            <a:pPr algn="l" fontAlgn="base">
              <a:spcAft>
                <a:spcPct val="0"/>
              </a:spcAft>
            </a:pPr>
            <a:r>
              <a:rPr lang="en-US" sz="3000" b="1" dirty="0">
                <a:solidFill>
                  <a:srgbClr val="923C94"/>
                </a:solidFill>
                <a:latin typeface="Times New Roman" pitchFamily="18" charset="0"/>
                <a:cs typeface="Times New Roman" pitchFamily="18" charset="0"/>
              </a:rPr>
              <a:t>Vaccine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live attenuated,  2 or 3 doses</a:t>
            </a:r>
            <a:endParaRPr lang="en-US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27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077200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9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154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b="1" u="sng" dirty="0">
                <a:solidFill>
                  <a:srgbClr val="C00000"/>
                </a:solidFill>
                <a:ea typeface="+mj-ea"/>
                <a:cs typeface="Times New Roman" pitchFamily="18" charset="0"/>
              </a:rPr>
              <a:t>Enteric </a:t>
            </a:r>
            <a:r>
              <a:rPr lang="en-US" b="1" u="sng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Adenoviruses</a:t>
            </a:r>
          </a:p>
          <a:p>
            <a:pPr lvl="0" algn="l"/>
            <a:endParaRPr lang="en-US" sz="2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6248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31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770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500" b="1" u="sng" dirty="0" err="1" smtClean="0">
                <a:solidFill>
                  <a:srgbClr val="C00000"/>
                </a:solidFill>
                <a:ea typeface="+mj-ea"/>
                <a:cs typeface="+mj-cs"/>
              </a:rPr>
              <a:t>Astrovirus</a:t>
            </a:r>
            <a:endParaRPr lang="en-US" sz="2800" b="1" dirty="0" smtClean="0">
              <a:solidFill>
                <a:srgbClr val="0070C0"/>
              </a:solidFill>
              <a:ea typeface="+mj-ea"/>
              <a:cs typeface="+mj-cs"/>
            </a:endParaRPr>
          </a:p>
          <a:p>
            <a:pPr lvl="0" algn="l"/>
            <a:r>
              <a:rPr lang="en-US" dirty="0" smtClean="0">
                <a:solidFill>
                  <a:prstClr val="black"/>
                </a:solidFill>
              </a:rPr>
              <a:t>Family</a:t>
            </a:r>
            <a:r>
              <a:rPr lang="en-US" dirty="0">
                <a:solidFill>
                  <a:prstClr val="black"/>
                </a:solidFill>
              </a:rPr>
              <a:t>: </a:t>
            </a:r>
            <a:r>
              <a:rPr lang="en-US" dirty="0" err="1">
                <a:solidFill>
                  <a:prstClr val="black"/>
                </a:solidFill>
              </a:rPr>
              <a:t>Astroviridae</a:t>
            </a:r>
            <a:r>
              <a:rPr lang="en-US" dirty="0">
                <a:solidFill>
                  <a:prstClr val="black"/>
                </a:solidFill>
              </a:rPr>
              <a:t> [</a:t>
            </a:r>
            <a:r>
              <a:rPr lang="en-US" dirty="0" err="1">
                <a:solidFill>
                  <a:prstClr val="black"/>
                </a:solidFill>
              </a:rPr>
              <a:t>astro</a:t>
            </a:r>
            <a:r>
              <a:rPr lang="en-US" dirty="0">
                <a:solidFill>
                  <a:prstClr val="black"/>
                </a:solidFill>
              </a:rPr>
              <a:t>= a star]</a:t>
            </a:r>
          </a:p>
          <a:p>
            <a:pPr lvl="0" algn="l"/>
            <a:r>
              <a:rPr lang="en-US" dirty="0" smtClean="0">
                <a:solidFill>
                  <a:schemeClr val="tx1"/>
                </a:solidFill>
              </a:rPr>
              <a:t>Linear</a:t>
            </a:r>
            <a:r>
              <a:rPr lang="en-US" dirty="0">
                <a:solidFill>
                  <a:schemeClr val="tx1"/>
                </a:solidFill>
              </a:rPr>
              <a:t>, icosahedral capsid and </a:t>
            </a:r>
            <a:r>
              <a:rPr lang="en-US" dirty="0" err="1" smtClean="0">
                <a:solidFill>
                  <a:schemeClr val="tx1"/>
                </a:solidFill>
              </a:rPr>
              <a:t>Ss</a:t>
            </a:r>
            <a:r>
              <a:rPr lang="en-US" dirty="0" smtClean="0">
                <a:solidFill>
                  <a:schemeClr val="tx1"/>
                </a:solidFill>
              </a:rPr>
              <a:t> RNA.</a:t>
            </a:r>
          </a:p>
          <a:p>
            <a:pPr lvl="0" algn="l"/>
            <a:r>
              <a:rPr lang="en-US" dirty="0" smtClean="0">
                <a:solidFill>
                  <a:prstClr val="black"/>
                </a:solidFill>
              </a:rPr>
              <a:t>The </a:t>
            </a:r>
            <a:r>
              <a:rPr lang="en-US" dirty="0">
                <a:solidFill>
                  <a:prstClr val="black"/>
                </a:solidFill>
              </a:rPr>
              <a:t>surface of the viral particle has five or six-pointed star </a:t>
            </a:r>
            <a:r>
              <a:rPr lang="en-US" dirty="0" smtClean="0">
                <a:solidFill>
                  <a:prstClr val="black"/>
                </a:solidFill>
              </a:rPr>
              <a:t>appearance. </a:t>
            </a:r>
          </a:p>
          <a:p>
            <a:pPr lvl="0" algn="l"/>
            <a:r>
              <a:rPr lang="en-US" b="1" dirty="0" smtClean="0">
                <a:solidFill>
                  <a:srgbClr val="0070C0"/>
                </a:solidFill>
              </a:rPr>
              <a:t>Has </a:t>
            </a:r>
            <a:r>
              <a:rPr lang="en-US" b="1" dirty="0">
                <a:solidFill>
                  <a:srgbClr val="0070C0"/>
                </a:solidFill>
              </a:rPr>
              <a:t>8 serotypes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  <a:endParaRPr lang="en-US" dirty="0">
              <a:solidFill>
                <a:prstClr val="black"/>
              </a:solidFill>
            </a:endParaRPr>
          </a:p>
          <a:p>
            <a:pPr lvl="0" algn="l"/>
            <a:r>
              <a:rPr lang="en-US" b="1" dirty="0" smtClean="0">
                <a:solidFill>
                  <a:srgbClr val="923C94"/>
                </a:solidFill>
              </a:rPr>
              <a:t>-Transmission</a:t>
            </a:r>
            <a:r>
              <a:rPr lang="en-US" b="1" dirty="0">
                <a:solidFill>
                  <a:srgbClr val="923C94"/>
                </a:solidFill>
              </a:rPr>
              <a:t>: </a:t>
            </a:r>
            <a:r>
              <a:rPr lang="en-US" dirty="0" smtClean="0">
                <a:solidFill>
                  <a:prstClr val="black"/>
                </a:solidFill>
              </a:rPr>
              <a:t>contaminated </a:t>
            </a:r>
            <a:r>
              <a:rPr lang="en-US" dirty="0">
                <a:solidFill>
                  <a:prstClr val="black"/>
                </a:solidFill>
              </a:rPr>
              <a:t>food </a:t>
            </a:r>
            <a:r>
              <a:rPr lang="en-US" dirty="0" smtClean="0">
                <a:solidFill>
                  <a:prstClr val="black"/>
                </a:solidFill>
              </a:rPr>
              <a:t>or </a:t>
            </a:r>
            <a:r>
              <a:rPr lang="en-US" dirty="0">
                <a:solidFill>
                  <a:prstClr val="black"/>
                </a:solidFill>
              </a:rPr>
              <a:t>water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Causes sporadic </a:t>
            </a:r>
            <a:r>
              <a:rPr lang="en-US" dirty="0">
                <a:solidFill>
                  <a:srgbClr val="0070C0"/>
                </a:solidFill>
              </a:rPr>
              <a:t>gastroenteritis in infants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>
                <a:solidFill>
                  <a:srgbClr val="0070C0"/>
                </a:solidFill>
              </a:rPr>
              <a:t>children</a:t>
            </a:r>
            <a:r>
              <a:rPr lang="en-US" dirty="0">
                <a:solidFill>
                  <a:prstClr val="black"/>
                </a:solidFill>
              </a:rPr>
              <a:t>, elderly and </a:t>
            </a:r>
            <a:r>
              <a:rPr lang="en-US" dirty="0" smtClean="0">
                <a:solidFill>
                  <a:prstClr val="black"/>
                </a:solidFill>
              </a:rPr>
              <a:t>immunocompromised </a:t>
            </a:r>
            <a:r>
              <a:rPr lang="en-US" dirty="0">
                <a:solidFill>
                  <a:prstClr val="black"/>
                </a:solidFill>
              </a:rPr>
              <a:t>patients.</a:t>
            </a:r>
            <a:endParaRPr lang="en-US" dirty="0" smtClean="0">
              <a:solidFill>
                <a:prstClr val="black"/>
              </a:solidFill>
            </a:endParaRPr>
          </a:p>
          <a:p>
            <a:pPr lvl="0" algn="l"/>
            <a:r>
              <a:rPr lang="en-US" dirty="0" smtClean="0">
                <a:solidFill>
                  <a:prstClr val="black"/>
                </a:solidFill>
              </a:rPr>
              <a:t>-</a:t>
            </a:r>
            <a:r>
              <a:rPr lang="en-US" b="1" dirty="0" smtClean="0">
                <a:solidFill>
                  <a:prstClr val="black"/>
                </a:solidFill>
              </a:rPr>
              <a:t>Diagnosis</a:t>
            </a:r>
            <a:r>
              <a:rPr lang="en-US" dirty="0" smtClean="0">
                <a:solidFill>
                  <a:prstClr val="black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ELISA or electron microscopy.</a:t>
            </a:r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9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229759"/>
            <a:ext cx="2895600" cy="608441"/>
          </a:xfrm>
          <a:solidFill>
            <a:srgbClr val="FBF3FB"/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B40085"/>
                </a:solidFill>
              </a:rPr>
              <a:t>Astroviruses</a:t>
            </a:r>
            <a:endParaRPr lang="en-US" sz="3200" b="1" dirty="0">
              <a:solidFill>
                <a:srgbClr val="B40085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1600"/>
            <a:ext cx="41148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1371600"/>
            <a:ext cx="4366491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96232" y="253425"/>
            <a:ext cx="2443298" cy="584775"/>
          </a:xfrm>
          <a:prstGeom prst="rect">
            <a:avLst/>
          </a:prstGeom>
          <a:solidFill>
            <a:srgbClr val="FBF3FB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B40085"/>
                </a:solidFill>
              </a:rPr>
              <a:t>Caliciviruses</a:t>
            </a:r>
          </a:p>
        </p:txBody>
      </p:sp>
    </p:spTree>
    <p:extLst>
      <p:ext uri="{BB962C8B-B14F-4D97-AF65-F5344CB8AC3E}">
        <p14:creationId xmlns:p14="http://schemas.microsoft.com/office/powerpoint/2010/main" val="104777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304800" y="182882"/>
            <a:ext cx="45719" cy="4571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3246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l"/>
            <a:r>
              <a:rPr lang="en-US" b="1" u="sng" dirty="0">
                <a:solidFill>
                  <a:srgbClr val="C00000"/>
                </a:solidFill>
              </a:rPr>
              <a:t>Reservoir: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Infected </a:t>
            </a:r>
            <a:r>
              <a:rPr lang="en-US" dirty="0">
                <a:solidFill>
                  <a:schemeClr val="tx1"/>
                </a:solidFill>
              </a:rPr>
              <a:t>humans.      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Asymptomatic </a:t>
            </a:r>
            <a:r>
              <a:rPr lang="en-US" dirty="0">
                <a:solidFill>
                  <a:schemeClr val="tx1"/>
                </a:solidFill>
              </a:rPr>
              <a:t>cyst passer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altLang="zh-CN" b="1" dirty="0" smtClean="0">
              <a:solidFill>
                <a:srgbClr val="C00000"/>
              </a:solidFill>
              <a:ea typeface="SimSun" pitchFamily="2" charset="-122"/>
              <a:cs typeface="Arial" pitchFamily="34" charset="0"/>
            </a:endParaRPr>
          </a:p>
          <a:p>
            <a:pPr algn="l">
              <a:buClr>
                <a:srgbClr val="C00000"/>
              </a:buClr>
            </a:pPr>
            <a:r>
              <a:rPr lang="en-US" altLang="zh-CN" b="1" u="sng" dirty="0" smtClean="0">
                <a:solidFill>
                  <a:srgbClr val="C00000"/>
                </a:solidFill>
                <a:ea typeface="SimSun" pitchFamily="2" charset="-122"/>
                <a:cs typeface="Arial" pitchFamily="34" charset="0"/>
              </a:rPr>
              <a:t>Mode of Transmission:</a:t>
            </a:r>
          </a:p>
          <a:p>
            <a:pPr algn="l" fontAlgn="base"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en-US" altLang="zh-CN" dirty="0" smtClean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Fecal oral:</a:t>
            </a:r>
            <a:endParaRPr lang="en-US" altLang="zh-CN" dirty="0">
              <a:solidFill>
                <a:prstClr val="black"/>
              </a:solidFill>
              <a:ea typeface="SimSun" pitchFamily="2" charset="-122"/>
              <a:cs typeface="Arial" pitchFamily="34" charset="0"/>
            </a:endParaRPr>
          </a:p>
          <a:p>
            <a:pPr marL="914400" lvl="1" indent="-457200" algn="l" fontAlgn="base">
              <a:spcAft>
                <a:spcPct val="0"/>
              </a:spcAft>
              <a:buClr>
                <a:srgbClr val="31B6FD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3200" dirty="0" smtClean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Ingestion </a:t>
            </a:r>
            <a:r>
              <a:rPr lang="en-US" altLang="zh-CN" sz="3200" dirty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of contaminated food or </a:t>
            </a:r>
            <a:r>
              <a:rPr lang="en-US" altLang="zh-CN" sz="3200" dirty="0" smtClean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water.</a:t>
            </a:r>
            <a:endParaRPr lang="en-US" altLang="zh-CN" sz="3200" dirty="0" smtClean="0">
              <a:solidFill>
                <a:prstClr val="black"/>
              </a:solidFill>
              <a:ea typeface="SimSun" pitchFamily="2" charset="-122"/>
              <a:cs typeface="Arial" pitchFamily="34" charset="0"/>
            </a:endParaRPr>
          </a:p>
          <a:p>
            <a:pPr marL="914400" lvl="1" indent="-457200" algn="l" fontAlgn="base">
              <a:spcAft>
                <a:spcPct val="0"/>
              </a:spcAft>
              <a:buClr>
                <a:srgbClr val="31B6FD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3200" dirty="0" smtClean="0">
                <a:solidFill>
                  <a:prstClr val="black"/>
                </a:solidFill>
                <a:ea typeface="SimSun" pitchFamily="2" charset="-122"/>
                <a:cs typeface="Arial" pitchFamily="34" charset="0"/>
              </a:rPr>
              <a:t>Autoinfection.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2456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686800" cy="64770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2800" b="1" dirty="0" smtClean="0">
                <a:solidFill>
                  <a:srgbClr val="0070C0"/>
                </a:solidFill>
              </a:rPr>
              <a:t>Life cycle of </a:t>
            </a:r>
            <a:r>
              <a:rPr lang="en-US" sz="2800" b="1" i="1" dirty="0" smtClean="0">
                <a:solidFill>
                  <a:srgbClr val="0070C0"/>
                </a:solidFill>
              </a:rPr>
              <a:t>E. histolytica</a:t>
            </a:r>
            <a:r>
              <a:rPr lang="en-US" sz="2800" b="1" dirty="0" smtClean="0">
                <a:solidFill>
                  <a:srgbClr val="0070C0"/>
                </a:solidFill>
              </a:rPr>
              <a:t>:</a:t>
            </a:r>
          </a:p>
          <a:p>
            <a:pPr algn="l"/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nmansour\Desktop\E.histolytic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799"/>
            <a:ext cx="8915400" cy="6019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02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304800" y="182882"/>
            <a:ext cx="45719" cy="45719"/>
          </a:xfrm>
        </p:spPr>
        <p:txBody>
          <a:bodyPr>
            <a:normAutofit fontScale="90000"/>
          </a:bodyPr>
          <a:lstStyle/>
          <a:p>
            <a:pPr algn="l"/>
            <a:r>
              <a:rPr lang="en-US" sz="1000" dirty="0" smtClean="0"/>
              <a:t>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Clinical presentation: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b="1" u="sng" dirty="0" smtClean="0">
                <a:solidFill>
                  <a:srgbClr val="7030A0"/>
                </a:solidFill>
              </a:rPr>
              <a:t>Intestinal amoebiasis: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Acute invasive colitis</a:t>
            </a:r>
            <a:r>
              <a:rPr lang="en-US" dirty="0" smtClean="0">
                <a:solidFill>
                  <a:schemeClr val="tx1"/>
                </a:solidFill>
              </a:rPr>
              <a:t>; </a:t>
            </a:r>
            <a:r>
              <a:rPr lang="en-US" dirty="0" smtClean="0">
                <a:solidFill>
                  <a:srgbClr val="7030A0"/>
                </a:solidFill>
              </a:rPr>
              <a:t>flask-shaped ulcers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 smtClean="0">
                <a:solidFill>
                  <a:srgbClr val="7030A0"/>
                </a:solidFill>
              </a:rPr>
              <a:t>dysentery</a:t>
            </a:r>
            <a:r>
              <a:rPr lang="en-US" dirty="0" smtClean="0">
                <a:solidFill>
                  <a:schemeClr val="tx1"/>
                </a:solidFill>
              </a:rPr>
              <a:t>; bloody </a:t>
            </a:r>
            <a:r>
              <a:rPr lang="en-US" dirty="0" err="1" smtClean="0">
                <a:solidFill>
                  <a:schemeClr val="tx1"/>
                </a:solidFill>
              </a:rPr>
              <a:t>mucoid</a:t>
            </a:r>
            <a:r>
              <a:rPr lang="en-US" dirty="0" smtClean="0">
                <a:solidFill>
                  <a:schemeClr val="tx1"/>
                </a:solidFill>
              </a:rPr>
              <a:t> diarrhea.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Chronic infection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                                                                  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Due 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to repeated infection or insufficient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treatment;  inflammation results in </a:t>
            </a:r>
            <a:r>
              <a:rPr lang="en-US" dirty="0" smtClean="0">
                <a:solidFill>
                  <a:srgbClr val="0070C0"/>
                </a:solidFill>
                <a:cs typeface="Times New Roman" pitchFamily="18" charset="0"/>
              </a:rPr>
              <a:t>granuloma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 formation or </a:t>
            </a:r>
            <a:r>
              <a:rPr lang="en-US" dirty="0" smtClean="0">
                <a:solidFill>
                  <a:srgbClr val="0070C0"/>
                </a:solidFill>
                <a:cs typeface="Times New Roman" pitchFamily="18" charset="0"/>
              </a:rPr>
              <a:t>fibrosis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with </a:t>
            </a:r>
            <a:r>
              <a:rPr lang="en-US" dirty="0" smtClean="0">
                <a:solidFill>
                  <a:srgbClr val="0070C0"/>
                </a:solidFill>
                <a:cs typeface="Times New Roman" pitchFamily="18" charset="0"/>
              </a:rPr>
              <a:t>scar formation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(later).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b="1" u="sng" dirty="0" smtClean="0">
                <a:solidFill>
                  <a:srgbClr val="7030A0"/>
                </a:solidFill>
                <a:cs typeface="Times New Roman" pitchFamily="18" charset="0"/>
              </a:rPr>
              <a:t>Extra intestinal </a:t>
            </a:r>
            <a:r>
              <a:rPr lang="en-US" b="1" u="sng" dirty="0" smtClean="0">
                <a:solidFill>
                  <a:srgbClr val="7030A0"/>
                </a:solidFill>
                <a:cs typeface="Times New Roman" pitchFamily="18" charset="0"/>
              </a:rPr>
              <a:t>amoebiasis</a:t>
            </a:r>
            <a:r>
              <a:rPr lang="en-US" b="1" u="sng" dirty="0" smtClean="0">
                <a:solidFill>
                  <a:srgbClr val="7030A0"/>
                </a:solidFill>
                <a:cs typeface="Times New Roman" pitchFamily="18" charset="0"/>
              </a:rPr>
              <a:t>: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Amoebic  liver abscess, </a:t>
            </a:r>
            <a:r>
              <a:rPr lang="en-US" dirty="0" err="1" smtClean="0">
                <a:solidFill>
                  <a:schemeClr val="tx1"/>
                </a:solidFill>
                <a:cs typeface="Times New Roman" pitchFamily="18" charset="0"/>
              </a:rPr>
              <a:t>pleuro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-pulmonary </a:t>
            </a:r>
            <a:r>
              <a:rPr lang="en-US" dirty="0" err="1" smtClean="0">
                <a:solidFill>
                  <a:schemeClr val="tx1"/>
                </a:solidFill>
                <a:cs typeface="Times New Roman" pitchFamily="18" charset="0"/>
              </a:rPr>
              <a:t>amebiasis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, amoebic abscess 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of the brain.</a:t>
            </a:r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 smtClean="0"/>
          </a:p>
          <a:p>
            <a:pPr algn="l"/>
            <a:r>
              <a:rPr lang="en-US" b="1" dirty="0" smtClean="0">
                <a:solidFill>
                  <a:srgbClr val="C00000"/>
                </a:solidFill>
              </a:rPr>
              <a:t>Treatment: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Metronidazole.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4059382"/>
            <a:ext cx="5114925" cy="2646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5" r="37680" b="18961"/>
          <a:stretch/>
        </p:blipFill>
        <p:spPr bwMode="auto">
          <a:xfrm>
            <a:off x="152400" y="4114800"/>
            <a:ext cx="35052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3781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48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ar-SA" sz="1000" dirty="0" smtClean="0"/>
              <a:t> </a:t>
            </a:r>
            <a:r>
              <a:rPr lang="en-US" sz="1000" dirty="0" smtClean="0"/>
              <a:t> N</a:t>
            </a: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15400" cy="6477000"/>
          </a:xfrm>
          <a:noFill/>
          <a:ln>
            <a:solidFill>
              <a:srgbClr val="C00000"/>
            </a:solidFill>
          </a:ln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en-US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Giardiasis</a:t>
            </a:r>
            <a:r>
              <a:rPr lang="en-US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Giardia intestinalis (G. lamblia)</a:t>
            </a:r>
            <a:r>
              <a:rPr lang="en-US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l" fontAlgn="base">
              <a:spcBef>
                <a:spcPts val="0"/>
              </a:spcBef>
              <a:buClr>
                <a:srgbClr val="31B6FD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Distribution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Worldwide. </a:t>
            </a: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Habitat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 intestine especially in 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duodenum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Fatty 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diarrhea (steatorrhea)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children. 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Morphology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914400" lvl="1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Trophozoite (diagnostic stage)</a:t>
            </a: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 motile form (flagella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Cyst 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infective stage</a:t>
            </a:r>
            <a:endParaRPr lang="en-US" sz="3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 of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transmission: 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Fecal-oral &amp; waterborne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7030A0"/>
                </a:solidFill>
                <a:cs typeface="Times New Roman" pitchFamily="18" charset="0"/>
              </a:rPr>
              <a:t>Clinically: </a:t>
            </a:r>
            <a:r>
              <a:rPr lang="en-US" dirty="0">
                <a:solidFill>
                  <a:srgbClr val="0070C0"/>
                </a:solidFill>
                <a:cs typeface="Times New Roman" pitchFamily="18" charset="0"/>
              </a:rPr>
              <a:t>fatty diarrhea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, lactose intolerance. </a:t>
            </a:r>
            <a:r>
              <a:rPr lang="en-US" dirty="0">
                <a:solidFill>
                  <a:srgbClr val="C00000"/>
                </a:solidFill>
                <a:cs typeface="Times New Roman" pitchFamily="18" charset="0"/>
              </a:rPr>
              <a:t>non-invasive enteritis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. 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                                                        -Trophozoite 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may migrate to bile duct resulting in infection of gallbladder: </a:t>
            </a:r>
            <a:r>
              <a:rPr lang="en-US" b="1" dirty="0">
                <a:solidFill>
                  <a:srgbClr val="C00000"/>
                </a:solidFill>
                <a:cs typeface="Times New Roman" pitchFamily="18" charset="0"/>
              </a:rPr>
              <a:t>cholangitis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 and </a:t>
            </a:r>
            <a:r>
              <a:rPr lang="en-US" b="1" dirty="0">
                <a:solidFill>
                  <a:srgbClr val="C00000"/>
                </a:solidFill>
                <a:cs typeface="Times New Roman" pitchFamily="18" charset="0"/>
              </a:rPr>
              <a:t>cholecystitis</a:t>
            </a:r>
            <a:r>
              <a:rPr lang="en-US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marL="457200" lvl="0" indent="-457200" algn="l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b="1" dirty="0">
                <a:solidFill>
                  <a:srgbClr val="7030A0"/>
                </a:solidFill>
                <a:cs typeface="Times New Roman" pitchFamily="18" charset="0"/>
              </a:rPr>
              <a:t>Treatment: </a:t>
            </a:r>
            <a:r>
              <a:rPr lang="en-US" dirty="0" smtClean="0">
                <a:solidFill>
                  <a:prstClr val="black"/>
                </a:solidFill>
                <a:cs typeface="Times New Roman" pitchFamily="18" charset="0"/>
              </a:rPr>
              <a:t>metronidazole. </a:t>
            </a:r>
            <a:endParaRPr lang="en-US" sz="2400" dirty="0">
              <a:solidFill>
                <a:prstClr val="black"/>
              </a:solidFill>
              <a:cs typeface="Times New Roman" pitchFamily="18" charset="0"/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34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3733800" cy="6248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28600"/>
            <a:ext cx="4495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33800"/>
            <a:ext cx="4495800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4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2993</TotalTime>
  <Words>1299</Words>
  <Application>Microsoft Office PowerPoint</Application>
  <PresentationFormat>On-screen Show (4:3)</PresentationFormat>
  <Paragraphs>245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Office Theme</vt:lpstr>
      <vt:lpstr>1_Office Theme</vt:lpstr>
      <vt:lpstr>2_Office Theme</vt:lpstr>
      <vt:lpstr> Parasitic and Viral Infections of Gastrointestinal Tract </vt:lpstr>
      <vt:lpstr>PowerPoint Presentation</vt:lpstr>
      <vt:lpstr>Protozoa infections:</vt:lpstr>
      <vt:lpstr>N</vt:lpstr>
      <vt:lpstr>N</vt:lpstr>
      <vt:lpstr>N</vt:lpstr>
      <vt:lpstr>PowerPoint Presentation</vt:lpstr>
      <vt:lpstr>  N</vt:lpstr>
      <vt:lpstr>PowerPoint Presentation</vt:lpstr>
      <vt:lpstr>N</vt:lpstr>
      <vt:lpstr>N</vt:lpstr>
      <vt:lpstr>PowerPoint Presentation</vt:lpstr>
      <vt:lpstr>n</vt:lpstr>
      <vt:lpstr>PowerPoint Presentation</vt:lpstr>
      <vt:lpstr>PowerPoint Presentation</vt:lpstr>
      <vt:lpstr>PowerPoint Presentation</vt:lpstr>
      <vt:lpstr>Cestodes (tape worms)</vt:lpstr>
      <vt:lpstr>PowerPoint Presentation</vt:lpstr>
      <vt:lpstr>PowerPoint Presentation</vt:lpstr>
      <vt:lpstr>PowerPoint Presentation</vt:lpstr>
      <vt:lpstr>Trematodes </vt:lpstr>
      <vt:lpstr>PowerPoint Presentation</vt:lpstr>
      <vt:lpstr>Nematodes (cylindrical worms)</vt:lpstr>
      <vt:lpstr>PowerPoint Presentation</vt:lpstr>
      <vt:lpstr>PowerPoint Presentation</vt:lpstr>
      <vt:lpstr>PowerPoint Presentation</vt:lpstr>
      <vt:lpstr>Viral Gastroenteritis</vt:lpstr>
      <vt:lpstr>PowerPoint Presentation</vt:lpstr>
      <vt:lpstr>PowerPoint Presentation</vt:lpstr>
      <vt:lpstr>N</vt:lpstr>
      <vt:lpstr>PowerPoint Presentation</vt:lpstr>
      <vt:lpstr>N</vt:lpstr>
      <vt:lpstr>N</vt:lpstr>
      <vt:lpstr>Astroviruses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Parasitic Diseases of Gastrointestinal tract: A-Protozoa infections. B-Helminthic infections.</dc:title>
  <dc:creator>Dr.Nemr Mansour</dc:creator>
  <cp:lastModifiedBy>Sozan Fadl</cp:lastModifiedBy>
  <cp:revision>143</cp:revision>
  <dcterms:created xsi:type="dcterms:W3CDTF">2014-11-29T08:33:52Z</dcterms:created>
  <dcterms:modified xsi:type="dcterms:W3CDTF">2016-10-27T12:06:52Z</dcterms:modified>
</cp:coreProperties>
</file>